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60" r:id="rId6"/>
    <p:sldId id="271" r:id="rId7"/>
    <p:sldId id="272" r:id="rId8"/>
    <p:sldId id="270" r:id="rId9"/>
    <p:sldId id="273" r:id="rId10"/>
    <p:sldId id="274" r:id="rId11"/>
    <p:sldId id="276" r:id="rId12"/>
    <p:sldId id="275" r:id="rId13"/>
    <p:sldId id="263" r:id="rId14"/>
    <p:sldId id="277" r:id="rId15"/>
    <p:sldId id="278" r:id="rId16"/>
    <p:sldId id="279" r:id="rId17"/>
    <p:sldId id="264" r:id="rId18"/>
    <p:sldId id="280" r:id="rId19"/>
    <p:sldId id="281" r:id="rId20"/>
    <p:sldId id="268" r:id="rId21"/>
    <p:sldId id="26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6EC2E-6906-4228-A543-DD91CDD425B2}" type="datetimeFigureOut">
              <a:rPr lang="en-GB" smtClean="0"/>
              <a:t>29/02/2024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CB792-65E0-4639-B3D7-CDD923FD2DD2}" type="slidenum">
              <a:rPr lang="en-GB" smtClean="0"/>
              <a:t>‹#›</a:t>
            </a:fld>
            <a:endParaRPr lang="en-GB"/>
          </a:p>
        </p:txBody>
      </p:sp>
    </p:spTree>
    <p:extLst>
      <p:ext uri="{BB962C8B-B14F-4D97-AF65-F5344CB8AC3E}">
        <p14:creationId xmlns:p14="http://schemas.microsoft.com/office/powerpoint/2010/main" val="3053053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FCB792-65E0-4639-B3D7-CDD923FD2DD2}" type="slidenum">
              <a:rPr lang="en-GB" smtClean="0"/>
              <a:t>21</a:t>
            </a:fld>
            <a:endParaRPr lang="en-GB"/>
          </a:p>
        </p:txBody>
      </p:sp>
    </p:spTree>
    <p:extLst>
      <p:ext uri="{BB962C8B-B14F-4D97-AF65-F5344CB8AC3E}">
        <p14:creationId xmlns:p14="http://schemas.microsoft.com/office/powerpoint/2010/main" val="1268600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5E22E-1F8C-D08A-ECBF-89A7981785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1AE4CFA-603E-A6B8-68BB-0394B0065F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F7B10C4-4C6C-8DCA-C849-35224D86EF0A}"/>
              </a:ext>
            </a:extLst>
          </p:cNvPr>
          <p:cNvSpPr>
            <a:spLocks noGrp="1"/>
          </p:cNvSpPr>
          <p:nvPr>
            <p:ph type="dt" sz="half" idx="10"/>
          </p:nvPr>
        </p:nvSpPr>
        <p:spPr/>
        <p:txBody>
          <a:bodyPr/>
          <a:lstStyle/>
          <a:p>
            <a:fld id="{838E0C78-6767-4EA8-B1FE-9580A14D7820}" type="datetimeFigureOut">
              <a:rPr lang="en-GB" smtClean="0"/>
              <a:t>29/02/2024</a:t>
            </a:fld>
            <a:endParaRPr lang="en-GB"/>
          </a:p>
        </p:txBody>
      </p:sp>
      <p:sp>
        <p:nvSpPr>
          <p:cNvPr id="5" name="Footer Placeholder 4">
            <a:extLst>
              <a:ext uri="{FF2B5EF4-FFF2-40B4-BE49-F238E27FC236}">
                <a16:creationId xmlns:a16="http://schemas.microsoft.com/office/drawing/2014/main" id="{7638FBA9-7293-63B9-D0C1-00B6F587BA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66478C-0B5F-B80E-009B-4B66B3824FB0}"/>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3091202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6083C-37A1-3020-A8B7-78E2DDA46C9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68E1C55-3572-8C00-784F-4A5D8F6C18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105B1F-9A9E-71D3-2EFA-A256852791FC}"/>
              </a:ext>
            </a:extLst>
          </p:cNvPr>
          <p:cNvSpPr>
            <a:spLocks noGrp="1"/>
          </p:cNvSpPr>
          <p:nvPr>
            <p:ph type="dt" sz="half" idx="10"/>
          </p:nvPr>
        </p:nvSpPr>
        <p:spPr/>
        <p:txBody>
          <a:bodyPr/>
          <a:lstStyle/>
          <a:p>
            <a:fld id="{838E0C78-6767-4EA8-B1FE-9580A14D7820}" type="datetimeFigureOut">
              <a:rPr lang="en-GB" smtClean="0"/>
              <a:t>29/02/2024</a:t>
            </a:fld>
            <a:endParaRPr lang="en-GB"/>
          </a:p>
        </p:txBody>
      </p:sp>
      <p:sp>
        <p:nvSpPr>
          <p:cNvPr id="5" name="Footer Placeholder 4">
            <a:extLst>
              <a:ext uri="{FF2B5EF4-FFF2-40B4-BE49-F238E27FC236}">
                <a16:creationId xmlns:a16="http://schemas.microsoft.com/office/drawing/2014/main" id="{6C3913A0-ABFE-3EF2-ADC8-F0B46A5063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EC1EE5-3457-F461-E6B6-6EC463AF7EC8}"/>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3709564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F66336-366C-4361-970E-CC1C9F0A11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42CA8D3-760F-7675-722C-5BDE380584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915C29C-2BEF-67C6-43EE-B72EB0168807}"/>
              </a:ext>
            </a:extLst>
          </p:cNvPr>
          <p:cNvSpPr>
            <a:spLocks noGrp="1"/>
          </p:cNvSpPr>
          <p:nvPr>
            <p:ph type="dt" sz="half" idx="10"/>
          </p:nvPr>
        </p:nvSpPr>
        <p:spPr/>
        <p:txBody>
          <a:bodyPr/>
          <a:lstStyle/>
          <a:p>
            <a:fld id="{838E0C78-6767-4EA8-B1FE-9580A14D7820}" type="datetimeFigureOut">
              <a:rPr lang="en-GB" smtClean="0"/>
              <a:t>29/02/2024</a:t>
            </a:fld>
            <a:endParaRPr lang="en-GB"/>
          </a:p>
        </p:txBody>
      </p:sp>
      <p:sp>
        <p:nvSpPr>
          <p:cNvPr id="5" name="Footer Placeholder 4">
            <a:extLst>
              <a:ext uri="{FF2B5EF4-FFF2-40B4-BE49-F238E27FC236}">
                <a16:creationId xmlns:a16="http://schemas.microsoft.com/office/drawing/2014/main" id="{13EA9F6F-CB37-F1AB-0ACB-C52C3663FA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922D45A-9893-F75B-8627-A120E014EFE6}"/>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3941877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B3A6C-2092-F097-778B-D987D81B20C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7401E4A-91E2-EF45-EEDB-A08FCBB9B8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2382CD-FA5D-4AFA-6E9F-A394C545CB2D}"/>
              </a:ext>
            </a:extLst>
          </p:cNvPr>
          <p:cNvSpPr>
            <a:spLocks noGrp="1"/>
          </p:cNvSpPr>
          <p:nvPr>
            <p:ph type="dt" sz="half" idx="10"/>
          </p:nvPr>
        </p:nvSpPr>
        <p:spPr/>
        <p:txBody>
          <a:bodyPr/>
          <a:lstStyle/>
          <a:p>
            <a:fld id="{838E0C78-6767-4EA8-B1FE-9580A14D7820}" type="datetimeFigureOut">
              <a:rPr lang="en-GB" smtClean="0"/>
              <a:t>29/02/2024</a:t>
            </a:fld>
            <a:endParaRPr lang="en-GB"/>
          </a:p>
        </p:txBody>
      </p:sp>
      <p:sp>
        <p:nvSpPr>
          <p:cNvPr id="5" name="Footer Placeholder 4">
            <a:extLst>
              <a:ext uri="{FF2B5EF4-FFF2-40B4-BE49-F238E27FC236}">
                <a16:creationId xmlns:a16="http://schemas.microsoft.com/office/drawing/2014/main" id="{E9287810-A624-6697-8F7B-8298F289EED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AB06B28-7FBF-CA6D-7B59-9ECC45E7208B}"/>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3569617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BB617-262E-676D-EC86-3A12467BEE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9C62613-93E1-5236-261E-4A421066E9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A5BBFD-907A-45E6-A558-908D0BA22066}"/>
              </a:ext>
            </a:extLst>
          </p:cNvPr>
          <p:cNvSpPr>
            <a:spLocks noGrp="1"/>
          </p:cNvSpPr>
          <p:nvPr>
            <p:ph type="dt" sz="half" idx="10"/>
          </p:nvPr>
        </p:nvSpPr>
        <p:spPr/>
        <p:txBody>
          <a:bodyPr/>
          <a:lstStyle/>
          <a:p>
            <a:fld id="{838E0C78-6767-4EA8-B1FE-9580A14D7820}" type="datetimeFigureOut">
              <a:rPr lang="en-GB" smtClean="0"/>
              <a:t>29/02/2024</a:t>
            </a:fld>
            <a:endParaRPr lang="en-GB"/>
          </a:p>
        </p:txBody>
      </p:sp>
      <p:sp>
        <p:nvSpPr>
          <p:cNvPr id="5" name="Footer Placeholder 4">
            <a:extLst>
              <a:ext uri="{FF2B5EF4-FFF2-40B4-BE49-F238E27FC236}">
                <a16:creationId xmlns:a16="http://schemas.microsoft.com/office/drawing/2014/main" id="{42E513A7-D25D-72AC-7BA3-8463F86C1D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FCD71D-62F8-F859-0460-A7D8C24299F0}"/>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45951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2D1D9-7BC0-3B27-CB29-723ADF1159F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9B37781-3E33-984A-AAA9-6B774BB08E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AC1C8E3-CBAC-B0B0-C241-D4F8C292DF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5BE328B-28EE-E1C6-0079-5FD4C1CFFF8C}"/>
              </a:ext>
            </a:extLst>
          </p:cNvPr>
          <p:cNvSpPr>
            <a:spLocks noGrp="1"/>
          </p:cNvSpPr>
          <p:nvPr>
            <p:ph type="dt" sz="half" idx="10"/>
          </p:nvPr>
        </p:nvSpPr>
        <p:spPr/>
        <p:txBody>
          <a:bodyPr/>
          <a:lstStyle/>
          <a:p>
            <a:fld id="{838E0C78-6767-4EA8-B1FE-9580A14D7820}" type="datetimeFigureOut">
              <a:rPr lang="en-GB" smtClean="0"/>
              <a:t>29/02/2024</a:t>
            </a:fld>
            <a:endParaRPr lang="en-GB"/>
          </a:p>
        </p:txBody>
      </p:sp>
      <p:sp>
        <p:nvSpPr>
          <p:cNvPr id="6" name="Footer Placeholder 5">
            <a:extLst>
              <a:ext uri="{FF2B5EF4-FFF2-40B4-BE49-F238E27FC236}">
                <a16:creationId xmlns:a16="http://schemas.microsoft.com/office/drawing/2014/main" id="{29796194-A66E-AFBC-5B79-54F964649D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5BC67B2-756C-AB1A-20D9-760B98186388}"/>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4170887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F2567-9B67-BADA-9382-6137AE28ACD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228140F-679A-7182-156C-B101356794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96A1C1-B41E-74FC-0094-20132F9CC7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19BA698-7053-D3E7-71D2-2A204A53FD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F8AC6C-C0FC-074F-34F5-3812C6488A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89C1DFA-61B0-A094-775F-EF545DFD23B0}"/>
              </a:ext>
            </a:extLst>
          </p:cNvPr>
          <p:cNvSpPr>
            <a:spLocks noGrp="1"/>
          </p:cNvSpPr>
          <p:nvPr>
            <p:ph type="dt" sz="half" idx="10"/>
          </p:nvPr>
        </p:nvSpPr>
        <p:spPr/>
        <p:txBody>
          <a:bodyPr/>
          <a:lstStyle/>
          <a:p>
            <a:fld id="{838E0C78-6767-4EA8-B1FE-9580A14D7820}" type="datetimeFigureOut">
              <a:rPr lang="en-GB" smtClean="0"/>
              <a:t>29/02/2024</a:t>
            </a:fld>
            <a:endParaRPr lang="en-GB"/>
          </a:p>
        </p:txBody>
      </p:sp>
      <p:sp>
        <p:nvSpPr>
          <p:cNvPr id="8" name="Footer Placeholder 7">
            <a:extLst>
              <a:ext uri="{FF2B5EF4-FFF2-40B4-BE49-F238E27FC236}">
                <a16:creationId xmlns:a16="http://schemas.microsoft.com/office/drawing/2014/main" id="{3DB272F5-DDE3-6FDB-2D57-8E4CEDBCA0E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96C64AD-61E8-487D-C7EA-078521A78C03}"/>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2684926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ACAB-11BF-A698-566D-AD945C2D89B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CE9F839-170A-D7A1-6217-EAF1238E87A2}"/>
              </a:ext>
            </a:extLst>
          </p:cNvPr>
          <p:cNvSpPr>
            <a:spLocks noGrp="1"/>
          </p:cNvSpPr>
          <p:nvPr>
            <p:ph type="dt" sz="half" idx="10"/>
          </p:nvPr>
        </p:nvSpPr>
        <p:spPr/>
        <p:txBody>
          <a:bodyPr/>
          <a:lstStyle/>
          <a:p>
            <a:fld id="{838E0C78-6767-4EA8-B1FE-9580A14D7820}" type="datetimeFigureOut">
              <a:rPr lang="en-GB" smtClean="0"/>
              <a:t>29/02/2024</a:t>
            </a:fld>
            <a:endParaRPr lang="en-GB"/>
          </a:p>
        </p:txBody>
      </p:sp>
      <p:sp>
        <p:nvSpPr>
          <p:cNvPr id="4" name="Footer Placeholder 3">
            <a:extLst>
              <a:ext uri="{FF2B5EF4-FFF2-40B4-BE49-F238E27FC236}">
                <a16:creationId xmlns:a16="http://schemas.microsoft.com/office/drawing/2014/main" id="{F11CD956-16AD-08E2-EF28-CA8B0624B6C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EEA640A-FAA1-4AC1-D00F-F0F367B65D28}"/>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4246699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FD011A-3AE5-DDC4-07DE-A7C5F9196099}"/>
              </a:ext>
            </a:extLst>
          </p:cNvPr>
          <p:cNvSpPr>
            <a:spLocks noGrp="1"/>
          </p:cNvSpPr>
          <p:nvPr>
            <p:ph type="dt" sz="half" idx="10"/>
          </p:nvPr>
        </p:nvSpPr>
        <p:spPr/>
        <p:txBody>
          <a:bodyPr/>
          <a:lstStyle/>
          <a:p>
            <a:fld id="{838E0C78-6767-4EA8-B1FE-9580A14D7820}" type="datetimeFigureOut">
              <a:rPr lang="en-GB" smtClean="0"/>
              <a:t>29/02/2024</a:t>
            </a:fld>
            <a:endParaRPr lang="en-GB"/>
          </a:p>
        </p:txBody>
      </p:sp>
      <p:sp>
        <p:nvSpPr>
          <p:cNvPr id="3" name="Footer Placeholder 2">
            <a:extLst>
              <a:ext uri="{FF2B5EF4-FFF2-40B4-BE49-F238E27FC236}">
                <a16:creationId xmlns:a16="http://schemas.microsoft.com/office/drawing/2014/main" id="{727D2C4F-6BA8-E4E2-9335-C1BC1690B0C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D4B98F8-7967-E8A9-FC3A-EFECF47E6259}"/>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1217449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290F-3A56-CCF9-1009-A7AB49F03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9402BA5-CC69-F3D2-1596-0D01D0FC38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4BAD44D-BD06-E829-DAE1-0F7C724CC2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B90531-DC6D-5ABF-8CC6-40C58063E8C3}"/>
              </a:ext>
            </a:extLst>
          </p:cNvPr>
          <p:cNvSpPr>
            <a:spLocks noGrp="1"/>
          </p:cNvSpPr>
          <p:nvPr>
            <p:ph type="dt" sz="half" idx="10"/>
          </p:nvPr>
        </p:nvSpPr>
        <p:spPr/>
        <p:txBody>
          <a:bodyPr/>
          <a:lstStyle/>
          <a:p>
            <a:fld id="{838E0C78-6767-4EA8-B1FE-9580A14D7820}" type="datetimeFigureOut">
              <a:rPr lang="en-GB" smtClean="0"/>
              <a:t>29/02/2024</a:t>
            </a:fld>
            <a:endParaRPr lang="en-GB"/>
          </a:p>
        </p:txBody>
      </p:sp>
      <p:sp>
        <p:nvSpPr>
          <p:cNvPr id="6" name="Footer Placeholder 5">
            <a:extLst>
              <a:ext uri="{FF2B5EF4-FFF2-40B4-BE49-F238E27FC236}">
                <a16:creationId xmlns:a16="http://schemas.microsoft.com/office/drawing/2014/main" id="{656DD351-AEF1-2274-2206-70DC567795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67BF891-03AB-F7A9-BD16-E064392B22DB}"/>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2236491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55A26-AB61-B5B3-9318-63A071132A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8E761A2-C791-3A33-2843-31EB842976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AF663B9-2C35-488A-80E0-180B8294EB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1EA02-D3F3-3322-D56D-25F48BE6104D}"/>
              </a:ext>
            </a:extLst>
          </p:cNvPr>
          <p:cNvSpPr>
            <a:spLocks noGrp="1"/>
          </p:cNvSpPr>
          <p:nvPr>
            <p:ph type="dt" sz="half" idx="10"/>
          </p:nvPr>
        </p:nvSpPr>
        <p:spPr/>
        <p:txBody>
          <a:bodyPr/>
          <a:lstStyle/>
          <a:p>
            <a:fld id="{838E0C78-6767-4EA8-B1FE-9580A14D7820}" type="datetimeFigureOut">
              <a:rPr lang="en-GB" smtClean="0"/>
              <a:t>29/02/2024</a:t>
            </a:fld>
            <a:endParaRPr lang="en-GB"/>
          </a:p>
        </p:txBody>
      </p:sp>
      <p:sp>
        <p:nvSpPr>
          <p:cNvPr id="6" name="Footer Placeholder 5">
            <a:extLst>
              <a:ext uri="{FF2B5EF4-FFF2-40B4-BE49-F238E27FC236}">
                <a16:creationId xmlns:a16="http://schemas.microsoft.com/office/drawing/2014/main" id="{B5F187B2-2A79-4713-9A89-25C10CB47D4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8FCB3F1-4EC0-7E86-0B32-F8F45D88958C}"/>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231386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1FCEAA-0189-EBD2-3F81-553841BDA1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8C4E670-BED3-CCAB-D00F-6F6287902E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40D74D2-B65D-EA7B-C495-CCF417F3BD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8E0C78-6767-4EA8-B1FE-9580A14D7820}" type="datetimeFigureOut">
              <a:rPr lang="en-GB" smtClean="0"/>
              <a:t>29/02/2024</a:t>
            </a:fld>
            <a:endParaRPr lang="en-GB"/>
          </a:p>
        </p:txBody>
      </p:sp>
      <p:sp>
        <p:nvSpPr>
          <p:cNvPr id="5" name="Footer Placeholder 4">
            <a:extLst>
              <a:ext uri="{FF2B5EF4-FFF2-40B4-BE49-F238E27FC236}">
                <a16:creationId xmlns:a16="http://schemas.microsoft.com/office/drawing/2014/main" id="{46FD7E3E-9D8B-9C1A-B353-8EA730EFCC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DA49FA7-C585-71CE-8C30-EA01F1D42D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56E47F-8EBE-4D3C-805E-BD604E5B9BE5}" type="slidenum">
              <a:rPr lang="en-GB" smtClean="0"/>
              <a:t>‹#›</a:t>
            </a:fld>
            <a:endParaRPr lang="en-GB"/>
          </a:p>
        </p:txBody>
      </p:sp>
    </p:spTree>
    <p:extLst>
      <p:ext uri="{BB962C8B-B14F-4D97-AF65-F5344CB8AC3E}">
        <p14:creationId xmlns:p14="http://schemas.microsoft.com/office/powerpoint/2010/main" val="1589063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www.youtube.com/watch?v=t1cYQFuU8Dw&amp;ab_channel=GIRLINPARADIS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People Discussing">
            <a:extLst>
              <a:ext uri="{FF2B5EF4-FFF2-40B4-BE49-F238E27FC236}">
                <a16:creationId xmlns:a16="http://schemas.microsoft.com/office/drawing/2014/main" id="{D0A25C35-515A-EBDB-A715-812BC5FCA1C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F43D0B-2E51-07A6-0764-CACF02B3E64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Introduction to Entrepreneurship </a:t>
            </a:r>
            <a:endParaRPr lang="en-GB" sz="5200">
              <a:solidFill>
                <a:srgbClr val="FFFFFF"/>
              </a:solidFill>
            </a:endParaRPr>
          </a:p>
        </p:txBody>
      </p:sp>
      <p:sp>
        <p:nvSpPr>
          <p:cNvPr id="3" name="Subtitle 2">
            <a:extLst>
              <a:ext uri="{FF2B5EF4-FFF2-40B4-BE49-F238E27FC236}">
                <a16:creationId xmlns:a16="http://schemas.microsoft.com/office/drawing/2014/main" id="{AB13ABCC-5290-9055-4BDB-A956CF319992}"/>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Dr. Zunaira Saqib </a:t>
            </a:r>
            <a:endParaRPr lang="en-GB">
              <a:solidFill>
                <a:srgbClr val="FFFFFF"/>
              </a:solidFill>
            </a:endParaRPr>
          </a:p>
        </p:txBody>
      </p:sp>
    </p:spTree>
    <p:extLst>
      <p:ext uri="{BB962C8B-B14F-4D97-AF65-F5344CB8AC3E}">
        <p14:creationId xmlns:p14="http://schemas.microsoft.com/office/powerpoint/2010/main" val="224228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759B1-1109-3428-59D2-8D75369F1B35}"/>
              </a:ext>
            </a:extLst>
          </p:cNvPr>
          <p:cNvSpPr>
            <a:spLocks noGrp="1"/>
          </p:cNvSpPr>
          <p:nvPr>
            <p:ph type="title"/>
          </p:nvPr>
        </p:nvSpPr>
        <p:spPr>
          <a:xfrm>
            <a:off x="6810992" y="572569"/>
            <a:ext cx="4472630" cy="1637231"/>
          </a:xfrm>
        </p:spPr>
        <p:txBody>
          <a:bodyPr anchor="b">
            <a:normAutofit/>
          </a:bodyPr>
          <a:lstStyle/>
          <a:p>
            <a:r>
              <a:rPr lang="en-US" sz="3600">
                <a:solidFill>
                  <a:schemeClr val="tx2"/>
                </a:solidFill>
              </a:rPr>
              <a:t>Empathy Maps </a:t>
            </a:r>
            <a:endParaRPr lang="en-GB" sz="3600">
              <a:solidFill>
                <a:schemeClr val="tx2"/>
              </a:solidFill>
            </a:endParaRPr>
          </a:p>
        </p:txBody>
      </p:sp>
      <p:pic>
        <p:nvPicPr>
          <p:cNvPr id="4098" name="Picture 2" descr="When to Empathy Map: 3 Options">
            <a:extLst>
              <a:ext uri="{FF2B5EF4-FFF2-40B4-BE49-F238E27FC236}">
                <a16:creationId xmlns:a16="http://schemas.microsoft.com/office/drawing/2014/main" id="{751DC545-B664-1697-162B-4927B92DB9F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4519" y="838405"/>
            <a:ext cx="5361482" cy="522744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B487FA9-D781-D78E-6433-FB02CD420CFE}"/>
              </a:ext>
            </a:extLst>
          </p:cNvPr>
          <p:cNvSpPr>
            <a:spLocks noGrp="1"/>
          </p:cNvSpPr>
          <p:nvPr>
            <p:ph idx="1"/>
          </p:nvPr>
        </p:nvSpPr>
        <p:spPr>
          <a:xfrm>
            <a:off x="6822368" y="2596243"/>
            <a:ext cx="4461253" cy="3575957"/>
          </a:xfrm>
        </p:spPr>
        <p:txBody>
          <a:bodyPr>
            <a:normAutofit/>
          </a:bodyPr>
          <a:lstStyle/>
          <a:p>
            <a:r>
              <a:rPr lang="en-US" sz="4000" dirty="0">
                <a:solidFill>
                  <a:schemeClr val="tx2"/>
                </a:solidFill>
              </a:rPr>
              <a:t>Says </a:t>
            </a:r>
          </a:p>
          <a:p>
            <a:r>
              <a:rPr lang="en-US" sz="4000" dirty="0">
                <a:solidFill>
                  <a:schemeClr val="tx2"/>
                </a:solidFill>
              </a:rPr>
              <a:t>Does</a:t>
            </a:r>
          </a:p>
          <a:p>
            <a:r>
              <a:rPr lang="en-US" sz="4000" dirty="0">
                <a:solidFill>
                  <a:schemeClr val="tx2"/>
                </a:solidFill>
              </a:rPr>
              <a:t>Thinks </a:t>
            </a:r>
          </a:p>
          <a:p>
            <a:r>
              <a:rPr lang="en-US" sz="4000" dirty="0">
                <a:solidFill>
                  <a:schemeClr val="tx2"/>
                </a:solidFill>
              </a:rPr>
              <a:t>Feels </a:t>
            </a:r>
          </a:p>
          <a:p>
            <a:endParaRPr lang="en-GB" sz="4000" dirty="0">
              <a:solidFill>
                <a:schemeClr val="tx2"/>
              </a:solidFill>
            </a:endParaRPr>
          </a:p>
        </p:txBody>
      </p:sp>
    </p:spTree>
    <p:extLst>
      <p:ext uri="{BB962C8B-B14F-4D97-AF65-F5344CB8AC3E}">
        <p14:creationId xmlns:p14="http://schemas.microsoft.com/office/powerpoint/2010/main" val="1987005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6C2C1-2A4E-3D12-DB76-E92ABAA13D20}"/>
              </a:ext>
            </a:extLst>
          </p:cNvPr>
          <p:cNvSpPr>
            <a:spLocks noGrp="1"/>
          </p:cNvSpPr>
          <p:nvPr>
            <p:ph type="title"/>
          </p:nvPr>
        </p:nvSpPr>
        <p:spPr>
          <a:xfrm>
            <a:off x="750570" y="-222832"/>
            <a:ext cx="7781257" cy="1637231"/>
          </a:xfrm>
        </p:spPr>
        <p:txBody>
          <a:bodyPr anchor="b">
            <a:normAutofit/>
          </a:bodyPr>
          <a:lstStyle/>
          <a:p>
            <a:r>
              <a:rPr lang="en-US" sz="3600" dirty="0"/>
              <a:t>Empathy Mapping </a:t>
            </a:r>
            <a:endParaRPr lang="en-GB" sz="3600" dirty="0"/>
          </a:p>
        </p:txBody>
      </p:sp>
      <p:sp>
        <p:nvSpPr>
          <p:cNvPr id="8" name="Freeform: Shape 7">
            <a:extLst>
              <a:ext uri="{FF2B5EF4-FFF2-40B4-BE49-F238E27FC236}">
                <a16:creationId xmlns:a16="http://schemas.microsoft.com/office/drawing/2014/main" id="{25FFB43D-5CEC-9CC9-B64D-9C4637ADA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1023" flipH="1">
            <a:off x="10449078" y="1664928"/>
            <a:ext cx="383909" cy="400252"/>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849475"/>
              <a:gd name="connsiteY0" fmla="*/ -4 h 4963943"/>
              <a:gd name="connsiteX1" fmla="*/ 4735908 w 4849475"/>
              <a:gd name="connsiteY1" fmla="*/ 1905902 h 4963943"/>
              <a:gd name="connsiteX2" fmla="*/ 4451030 w 4849475"/>
              <a:gd name="connsiteY2" fmla="*/ 3809083 h 4963943"/>
              <a:gd name="connsiteX3" fmla="*/ 3419865 w 4849475"/>
              <a:gd name="connsiteY3" fmla="*/ 4844851 h 4963943"/>
              <a:gd name="connsiteX4" fmla="*/ 1074535 w 4849475"/>
              <a:gd name="connsiteY4" fmla="*/ 4657232 h 4963943"/>
              <a:gd name="connsiteX5" fmla="*/ 33359 w 4849475"/>
              <a:gd name="connsiteY5" fmla="*/ 2995661 h 4963943"/>
              <a:gd name="connsiteX6" fmla="*/ 592137 w 4849475"/>
              <a:gd name="connsiteY6" fmla="*/ 805852 h 4963943"/>
              <a:gd name="connsiteX7" fmla="*/ 2649000 w 4849475"/>
              <a:gd name="connsiteY7" fmla="*/ -4 h 4963943"/>
              <a:gd name="connsiteX0" fmla="*/ 2649000 w 4750338"/>
              <a:gd name="connsiteY0" fmla="*/ -4 h 4963943"/>
              <a:gd name="connsiteX1" fmla="*/ 4615020 w 4750338"/>
              <a:gd name="connsiteY1" fmla="*/ 1658609 h 4963943"/>
              <a:gd name="connsiteX2" fmla="*/ 4451030 w 4750338"/>
              <a:gd name="connsiteY2" fmla="*/ 3809083 h 4963943"/>
              <a:gd name="connsiteX3" fmla="*/ 3419865 w 4750338"/>
              <a:gd name="connsiteY3" fmla="*/ 4844851 h 4963943"/>
              <a:gd name="connsiteX4" fmla="*/ 1074535 w 4750338"/>
              <a:gd name="connsiteY4" fmla="*/ 4657232 h 4963943"/>
              <a:gd name="connsiteX5" fmla="*/ 33359 w 4750338"/>
              <a:gd name="connsiteY5" fmla="*/ 2995661 h 4963943"/>
              <a:gd name="connsiteX6" fmla="*/ 592137 w 4750338"/>
              <a:gd name="connsiteY6" fmla="*/ 805852 h 4963943"/>
              <a:gd name="connsiteX7" fmla="*/ 2649000 w 4750338"/>
              <a:gd name="connsiteY7" fmla="*/ -4 h 4963943"/>
              <a:gd name="connsiteX0" fmla="*/ 2158871 w 4260209"/>
              <a:gd name="connsiteY0" fmla="*/ -4 h 5086984"/>
              <a:gd name="connsiteX1" fmla="*/ 4124891 w 4260209"/>
              <a:gd name="connsiteY1" fmla="*/ 1658609 h 5086984"/>
              <a:gd name="connsiteX2" fmla="*/ 3960901 w 4260209"/>
              <a:gd name="connsiteY2" fmla="*/ 3809083 h 5086984"/>
              <a:gd name="connsiteX3" fmla="*/ 2929736 w 4260209"/>
              <a:gd name="connsiteY3" fmla="*/ 4844851 h 5086984"/>
              <a:gd name="connsiteX4" fmla="*/ 584406 w 4260209"/>
              <a:gd name="connsiteY4" fmla="*/ 4657232 h 5086984"/>
              <a:gd name="connsiteX5" fmla="*/ 102008 w 4260209"/>
              <a:gd name="connsiteY5" fmla="*/ 805852 h 5086984"/>
              <a:gd name="connsiteX6" fmla="*/ 2158871 w 4260209"/>
              <a:gd name="connsiteY6" fmla="*/ -4 h 5086984"/>
              <a:gd name="connsiteX0" fmla="*/ 2341715 w 4443053"/>
              <a:gd name="connsiteY0" fmla="*/ -4 h 4937580"/>
              <a:gd name="connsiteX1" fmla="*/ 4307735 w 4443053"/>
              <a:gd name="connsiteY1" fmla="*/ 1658609 h 4937580"/>
              <a:gd name="connsiteX2" fmla="*/ 4143745 w 4443053"/>
              <a:gd name="connsiteY2" fmla="*/ 3809083 h 4937580"/>
              <a:gd name="connsiteX3" fmla="*/ 3112580 w 4443053"/>
              <a:gd name="connsiteY3" fmla="*/ 4844851 h 4937580"/>
              <a:gd name="connsiteX4" fmla="*/ 321924 w 4443053"/>
              <a:gd name="connsiteY4" fmla="*/ 4230304 h 4937580"/>
              <a:gd name="connsiteX5" fmla="*/ 284852 w 4443053"/>
              <a:gd name="connsiteY5" fmla="*/ 805852 h 4937580"/>
              <a:gd name="connsiteX6" fmla="*/ 2341715 w 4443053"/>
              <a:gd name="connsiteY6" fmla="*/ -4 h 4937580"/>
              <a:gd name="connsiteX0" fmla="*/ 2567003 w 4668341"/>
              <a:gd name="connsiteY0" fmla="*/ -4 h 4924017"/>
              <a:gd name="connsiteX1" fmla="*/ 4533023 w 4668341"/>
              <a:gd name="connsiteY1" fmla="*/ 1658609 h 4924017"/>
              <a:gd name="connsiteX2" fmla="*/ 4369033 w 4668341"/>
              <a:gd name="connsiteY2" fmla="*/ 3809083 h 4924017"/>
              <a:gd name="connsiteX3" fmla="*/ 3337868 w 4668341"/>
              <a:gd name="connsiteY3" fmla="*/ 4844851 h 4924017"/>
              <a:gd name="connsiteX4" fmla="*/ 547212 w 4668341"/>
              <a:gd name="connsiteY4" fmla="*/ 4230304 h 4924017"/>
              <a:gd name="connsiteX5" fmla="*/ 169043 w 4668341"/>
              <a:gd name="connsiteY5" fmla="*/ 1352706 h 4924017"/>
              <a:gd name="connsiteX6" fmla="*/ 2567003 w 4668341"/>
              <a:gd name="connsiteY6" fmla="*/ -4 h 492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8341" h="4924017">
                <a:moveTo>
                  <a:pt x="2567003" y="-4"/>
                </a:moveTo>
                <a:cubicBezTo>
                  <a:pt x="3257631" y="183338"/>
                  <a:pt x="4232685" y="1023761"/>
                  <a:pt x="4533023" y="1658609"/>
                </a:cubicBezTo>
                <a:cubicBezTo>
                  <a:pt x="4833361" y="2293457"/>
                  <a:pt x="4568226" y="3278043"/>
                  <a:pt x="4369033" y="3809083"/>
                </a:cubicBezTo>
                <a:cubicBezTo>
                  <a:pt x="4169841" y="4340123"/>
                  <a:pt x="3650694" y="4729882"/>
                  <a:pt x="3337868" y="4844851"/>
                </a:cubicBezTo>
                <a:cubicBezTo>
                  <a:pt x="2627022" y="5065916"/>
                  <a:pt x="1075350" y="4812328"/>
                  <a:pt x="547212" y="4230304"/>
                </a:cubicBezTo>
                <a:cubicBezTo>
                  <a:pt x="19074" y="3648280"/>
                  <a:pt x="-167589" y="2057757"/>
                  <a:pt x="169043" y="1352706"/>
                </a:cubicBezTo>
                <a:cubicBezTo>
                  <a:pt x="505675" y="647655"/>
                  <a:pt x="1914330" y="30744"/>
                  <a:pt x="2567003" y="-4"/>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85E44533-DC25-01EC-5CEB-2D6F553D4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328123" flipV="1">
            <a:off x="11524251" y="1095629"/>
            <a:ext cx="822858" cy="967222"/>
          </a:xfrm>
          <a:custGeom>
            <a:avLst/>
            <a:gdLst>
              <a:gd name="connsiteX0" fmla="*/ 1050050 w 1261419"/>
              <a:gd name="connsiteY0" fmla="*/ 9961 h 1482723"/>
              <a:gd name="connsiteX1" fmla="*/ 1212798 w 1261419"/>
              <a:gd name="connsiteY1" fmla="*/ 538211 h 1482723"/>
              <a:gd name="connsiteX2" fmla="*/ 1261407 w 1261419"/>
              <a:gd name="connsiteY2" fmla="*/ 944649 h 1482723"/>
              <a:gd name="connsiteX3" fmla="*/ 1118807 w 1261419"/>
              <a:gd name="connsiteY3" fmla="*/ 1313896 h 1482723"/>
              <a:gd name="connsiteX4" fmla="*/ 823297 w 1261419"/>
              <a:gd name="connsiteY4" fmla="*/ 1461054 h 1482723"/>
              <a:gd name="connsiteX5" fmla="*/ 231907 w 1261419"/>
              <a:gd name="connsiteY5" fmla="*/ 1425756 h 1482723"/>
              <a:gd name="connsiteX6" fmla="*/ 24967 w 1261419"/>
              <a:gd name="connsiteY6" fmla="*/ 943962 h 1482723"/>
              <a:gd name="connsiteX7" fmla="*/ 7594 w 1261419"/>
              <a:gd name="connsiteY7" fmla="*/ 869300 h 1482723"/>
              <a:gd name="connsiteX8" fmla="*/ 0 w 1261419"/>
              <a:gd name="connsiteY8" fmla="*/ 827693 h 1482723"/>
              <a:gd name="connsiteX9" fmla="*/ 318235 w 1261419"/>
              <a:gd name="connsiteY9" fmla="*/ 475932 h 1482723"/>
              <a:gd name="connsiteX10" fmla="*/ 354930 w 1261419"/>
              <a:gd name="connsiteY10" fmla="*/ 504665 h 1482723"/>
              <a:gd name="connsiteX11" fmla="*/ 621011 w 1261419"/>
              <a:gd name="connsiteY11" fmla="*/ 775625 h 1482723"/>
              <a:gd name="connsiteX12" fmla="*/ 1038210 w 1261419"/>
              <a:gd name="connsiteY12" fmla="*/ 1106 h 1482723"/>
              <a:gd name="connsiteX13" fmla="*/ 1050050 w 1261419"/>
              <a:gd name="connsiteY13" fmla="*/ 9961 h 14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1419" h="1482723">
                <a:moveTo>
                  <a:pt x="1050050" y="9961"/>
                </a:moveTo>
                <a:cubicBezTo>
                  <a:pt x="1088030" y="69811"/>
                  <a:pt x="1191453" y="384226"/>
                  <a:pt x="1212798" y="538211"/>
                </a:cubicBezTo>
                <a:cubicBezTo>
                  <a:pt x="1228961" y="689136"/>
                  <a:pt x="1249867" y="837384"/>
                  <a:pt x="1261407" y="944649"/>
                </a:cubicBezTo>
                <a:cubicBezTo>
                  <a:pt x="1262430" y="1174612"/>
                  <a:pt x="1202865" y="1229072"/>
                  <a:pt x="1118807" y="1313896"/>
                </a:cubicBezTo>
                <a:cubicBezTo>
                  <a:pt x="1035707" y="1387870"/>
                  <a:pt x="971113" y="1442411"/>
                  <a:pt x="823297" y="1461054"/>
                </a:cubicBezTo>
                <a:cubicBezTo>
                  <a:pt x="675480" y="1479698"/>
                  <a:pt x="364962" y="1511939"/>
                  <a:pt x="231907" y="1425756"/>
                </a:cubicBezTo>
                <a:cubicBezTo>
                  <a:pt x="98853" y="1339575"/>
                  <a:pt x="74356" y="1128047"/>
                  <a:pt x="24967" y="943962"/>
                </a:cubicBezTo>
                <a:cubicBezTo>
                  <a:pt x="18793" y="920951"/>
                  <a:pt x="13013" y="895848"/>
                  <a:pt x="7594" y="869300"/>
                </a:cubicBezTo>
                <a:lnTo>
                  <a:pt x="0" y="827693"/>
                </a:lnTo>
                <a:lnTo>
                  <a:pt x="318235" y="475932"/>
                </a:lnTo>
                <a:lnTo>
                  <a:pt x="354930" y="504665"/>
                </a:lnTo>
                <a:cubicBezTo>
                  <a:pt x="439494" y="574780"/>
                  <a:pt x="530561" y="663000"/>
                  <a:pt x="621011" y="775625"/>
                </a:cubicBezTo>
                <a:cubicBezTo>
                  <a:pt x="730886" y="627808"/>
                  <a:pt x="774053" y="386902"/>
                  <a:pt x="1038210" y="1106"/>
                </a:cubicBezTo>
                <a:cubicBezTo>
                  <a:pt x="1040534" y="-1944"/>
                  <a:pt x="1044624" y="1411"/>
                  <a:pt x="1050050" y="9961"/>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725F7866-9FAA-E545-86CF-324E77AD7D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676043">
            <a:off x="9971666" y="-7058"/>
            <a:ext cx="1514200" cy="1033447"/>
          </a:xfrm>
          <a:custGeom>
            <a:avLst/>
            <a:gdLst>
              <a:gd name="connsiteX0" fmla="*/ 394986 w 1783940"/>
              <a:gd name="connsiteY0" fmla="*/ 1075747 h 1217545"/>
              <a:gd name="connsiteX1" fmla="*/ 0 w 1783940"/>
              <a:gd name="connsiteY1" fmla="*/ 941801 h 1217545"/>
              <a:gd name="connsiteX2" fmla="*/ 2787 w 1783940"/>
              <a:gd name="connsiteY2" fmla="*/ 918903 h 1217545"/>
              <a:gd name="connsiteX3" fmla="*/ 23491 w 1783940"/>
              <a:gd name="connsiteY3" fmla="*/ 774677 h 1217545"/>
              <a:gd name="connsiteX4" fmla="*/ 243772 w 1783940"/>
              <a:gd name="connsiteY4" fmla="*/ 195906 h 1217545"/>
              <a:gd name="connsiteX5" fmla="*/ 935707 w 1783940"/>
              <a:gd name="connsiteY5" fmla="*/ 545 h 1217545"/>
              <a:gd name="connsiteX6" fmla="*/ 1428358 w 1783940"/>
              <a:gd name="connsiteY6" fmla="*/ 108663 h 1217545"/>
              <a:gd name="connsiteX7" fmla="*/ 1717737 w 1783940"/>
              <a:gd name="connsiteY7" fmla="*/ 481846 h 1217545"/>
              <a:gd name="connsiteX8" fmla="*/ 1781094 w 1783940"/>
              <a:gd name="connsiteY8" fmla="*/ 1211272 h 1217545"/>
              <a:gd name="connsiteX9" fmla="*/ 1404281 w 1783940"/>
              <a:gd name="connsiteY9" fmla="*/ 1217545 h 1217545"/>
              <a:gd name="connsiteX10" fmla="*/ 1298353 w 1783940"/>
              <a:gd name="connsiteY10" fmla="*/ 578820 h 1217545"/>
              <a:gd name="connsiteX11" fmla="*/ 1062309 w 1783940"/>
              <a:gd name="connsiteY11" fmla="*/ 395243 h 1217545"/>
              <a:gd name="connsiteX12" fmla="*/ 566320 w 1783940"/>
              <a:gd name="connsiteY12" fmla="*/ 444520 h 1217545"/>
              <a:gd name="connsiteX13" fmla="*/ 406970 w 1783940"/>
              <a:gd name="connsiteY13" fmla="*/ 936885 h 1217545"/>
              <a:gd name="connsiteX14" fmla="*/ 394864 w 1783940"/>
              <a:gd name="connsiteY14" fmla="*/ 1038701 h 121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83940" h="1217545">
                <a:moveTo>
                  <a:pt x="394986" y="1075747"/>
                </a:moveTo>
                <a:lnTo>
                  <a:pt x="0" y="941801"/>
                </a:lnTo>
                <a:lnTo>
                  <a:pt x="2787" y="918903"/>
                </a:lnTo>
                <a:cubicBezTo>
                  <a:pt x="6980" y="886647"/>
                  <a:pt x="13387" y="842716"/>
                  <a:pt x="23491" y="774677"/>
                </a:cubicBezTo>
                <a:cubicBezTo>
                  <a:pt x="59417" y="532762"/>
                  <a:pt x="84808" y="357465"/>
                  <a:pt x="243772" y="195906"/>
                </a:cubicBezTo>
                <a:cubicBezTo>
                  <a:pt x="420875" y="37700"/>
                  <a:pt x="505990" y="-5523"/>
                  <a:pt x="935707" y="545"/>
                </a:cubicBezTo>
                <a:cubicBezTo>
                  <a:pt x="1086342" y="4063"/>
                  <a:pt x="1298018" y="28446"/>
                  <a:pt x="1428358" y="108663"/>
                </a:cubicBezTo>
                <a:cubicBezTo>
                  <a:pt x="1558696" y="188880"/>
                  <a:pt x="1658948" y="298079"/>
                  <a:pt x="1717737" y="481846"/>
                </a:cubicBezTo>
                <a:cubicBezTo>
                  <a:pt x="1776526" y="665614"/>
                  <a:pt x="1790938" y="982272"/>
                  <a:pt x="1781094" y="1211272"/>
                </a:cubicBezTo>
                <a:cubicBezTo>
                  <a:pt x="1703793" y="1208310"/>
                  <a:pt x="1444069" y="1210642"/>
                  <a:pt x="1404281" y="1217545"/>
                </a:cubicBezTo>
                <a:cubicBezTo>
                  <a:pt x="1390638" y="931254"/>
                  <a:pt x="1355347" y="715870"/>
                  <a:pt x="1298353" y="578820"/>
                </a:cubicBezTo>
                <a:cubicBezTo>
                  <a:pt x="1241358" y="441770"/>
                  <a:pt x="1184315" y="417626"/>
                  <a:pt x="1062309" y="395243"/>
                </a:cubicBezTo>
                <a:cubicBezTo>
                  <a:pt x="940304" y="372860"/>
                  <a:pt x="675544" y="354247"/>
                  <a:pt x="566320" y="444520"/>
                </a:cubicBezTo>
                <a:cubicBezTo>
                  <a:pt x="457096" y="534794"/>
                  <a:pt x="435761" y="789810"/>
                  <a:pt x="406970" y="936885"/>
                </a:cubicBezTo>
                <a:cubicBezTo>
                  <a:pt x="399773" y="973654"/>
                  <a:pt x="396284" y="1007004"/>
                  <a:pt x="394864" y="1038701"/>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64155E8E-9398-DA45-A74E-8343E37B6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676043">
            <a:off x="9977874" y="-7059"/>
            <a:ext cx="1514200" cy="1033447"/>
          </a:xfrm>
          <a:custGeom>
            <a:avLst/>
            <a:gdLst>
              <a:gd name="connsiteX0" fmla="*/ 394986 w 1783940"/>
              <a:gd name="connsiteY0" fmla="*/ 1075747 h 1217545"/>
              <a:gd name="connsiteX1" fmla="*/ 0 w 1783940"/>
              <a:gd name="connsiteY1" fmla="*/ 941801 h 1217545"/>
              <a:gd name="connsiteX2" fmla="*/ 2787 w 1783940"/>
              <a:gd name="connsiteY2" fmla="*/ 918903 h 1217545"/>
              <a:gd name="connsiteX3" fmla="*/ 23491 w 1783940"/>
              <a:gd name="connsiteY3" fmla="*/ 774677 h 1217545"/>
              <a:gd name="connsiteX4" fmla="*/ 243772 w 1783940"/>
              <a:gd name="connsiteY4" fmla="*/ 195906 h 1217545"/>
              <a:gd name="connsiteX5" fmla="*/ 935707 w 1783940"/>
              <a:gd name="connsiteY5" fmla="*/ 545 h 1217545"/>
              <a:gd name="connsiteX6" fmla="*/ 1428358 w 1783940"/>
              <a:gd name="connsiteY6" fmla="*/ 108663 h 1217545"/>
              <a:gd name="connsiteX7" fmla="*/ 1717737 w 1783940"/>
              <a:gd name="connsiteY7" fmla="*/ 481846 h 1217545"/>
              <a:gd name="connsiteX8" fmla="*/ 1781094 w 1783940"/>
              <a:gd name="connsiteY8" fmla="*/ 1211272 h 1217545"/>
              <a:gd name="connsiteX9" fmla="*/ 1404281 w 1783940"/>
              <a:gd name="connsiteY9" fmla="*/ 1217545 h 1217545"/>
              <a:gd name="connsiteX10" fmla="*/ 1298353 w 1783940"/>
              <a:gd name="connsiteY10" fmla="*/ 578820 h 1217545"/>
              <a:gd name="connsiteX11" fmla="*/ 1062309 w 1783940"/>
              <a:gd name="connsiteY11" fmla="*/ 395243 h 1217545"/>
              <a:gd name="connsiteX12" fmla="*/ 566320 w 1783940"/>
              <a:gd name="connsiteY12" fmla="*/ 444520 h 1217545"/>
              <a:gd name="connsiteX13" fmla="*/ 406970 w 1783940"/>
              <a:gd name="connsiteY13" fmla="*/ 936885 h 1217545"/>
              <a:gd name="connsiteX14" fmla="*/ 394864 w 1783940"/>
              <a:gd name="connsiteY14" fmla="*/ 1038701 h 121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83940" h="1217545">
                <a:moveTo>
                  <a:pt x="394986" y="1075747"/>
                </a:moveTo>
                <a:lnTo>
                  <a:pt x="0" y="941801"/>
                </a:lnTo>
                <a:lnTo>
                  <a:pt x="2787" y="918903"/>
                </a:lnTo>
                <a:cubicBezTo>
                  <a:pt x="6980" y="886647"/>
                  <a:pt x="13387" y="842716"/>
                  <a:pt x="23491" y="774677"/>
                </a:cubicBezTo>
                <a:cubicBezTo>
                  <a:pt x="59417" y="532762"/>
                  <a:pt x="84808" y="357465"/>
                  <a:pt x="243772" y="195906"/>
                </a:cubicBezTo>
                <a:cubicBezTo>
                  <a:pt x="420875" y="37700"/>
                  <a:pt x="505990" y="-5523"/>
                  <a:pt x="935707" y="545"/>
                </a:cubicBezTo>
                <a:cubicBezTo>
                  <a:pt x="1086342" y="4063"/>
                  <a:pt x="1298018" y="28446"/>
                  <a:pt x="1428358" y="108663"/>
                </a:cubicBezTo>
                <a:cubicBezTo>
                  <a:pt x="1558696" y="188880"/>
                  <a:pt x="1658948" y="298079"/>
                  <a:pt x="1717737" y="481846"/>
                </a:cubicBezTo>
                <a:cubicBezTo>
                  <a:pt x="1776526" y="665614"/>
                  <a:pt x="1790938" y="982272"/>
                  <a:pt x="1781094" y="1211272"/>
                </a:cubicBezTo>
                <a:cubicBezTo>
                  <a:pt x="1703793" y="1208310"/>
                  <a:pt x="1444069" y="1210642"/>
                  <a:pt x="1404281" y="1217545"/>
                </a:cubicBezTo>
                <a:cubicBezTo>
                  <a:pt x="1390638" y="931254"/>
                  <a:pt x="1355347" y="715870"/>
                  <a:pt x="1298353" y="578820"/>
                </a:cubicBezTo>
                <a:cubicBezTo>
                  <a:pt x="1241358" y="441770"/>
                  <a:pt x="1184315" y="417626"/>
                  <a:pt x="1062309" y="395243"/>
                </a:cubicBezTo>
                <a:cubicBezTo>
                  <a:pt x="940304" y="372860"/>
                  <a:pt x="675544" y="354247"/>
                  <a:pt x="566320" y="444520"/>
                </a:cubicBezTo>
                <a:cubicBezTo>
                  <a:pt x="457096" y="534794"/>
                  <a:pt x="435761" y="789810"/>
                  <a:pt x="406970" y="936885"/>
                </a:cubicBezTo>
                <a:cubicBezTo>
                  <a:pt x="399773" y="973654"/>
                  <a:pt x="396284" y="1007004"/>
                  <a:pt x="394864" y="1038701"/>
                </a:cubicBezTo>
                <a:close/>
              </a:path>
            </a:pathLst>
          </a:custGeom>
          <a:solidFill>
            <a:schemeClr val="accent4">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4211B05A-6B92-5C87-9092-5C62EBE04719}"/>
              </a:ext>
            </a:extLst>
          </p:cNvPr>
          <p:cNvSpPr>
            <a:spLocks noGrp="1"/>
          </p:cNvSpPr>
          <p:nvPr>
            <p:ph idx="1"/>
          </p:nvPr>
        </p:nvSpPr>
        <p:spPr>
          <a:xfrm>
            <a:off x="548948" y="1634374"/>
            <a:ext cx="10410020" cy="3573493"/>
          </a:xfrm>
        </p:spPr>
        <p:txBody>
          <a:bodyPr>
            <a:noAutofit/>
          </a:bodyPr>
          <a:lstStyle/>
          <a:p>
            <a:r>
              <a:rPr lang="en-GB" sz="2400" b="1" dirty="0"/>
              <a:t>What did the user SAY? </a:t>
            </a:r>
          </a:p>
          <a:p>
            <a:pPr lvl="1"/>
            <a:r>
              <a:rPr lang="en-GB" dirty="0"/>
              <a:t>Write down significant quotes and key words that the user said.</a:t>
            </a:r>
          </a:p>
          <a:p>
            <a:r>
              <a:rPr lang="en-GB" sz="2400" b="1" dirty="0"/>
              <a:t>What did the user DO? </a:t>
            </a:r>
          </a:p>
          <a:p>
            <a:pPr lvl="1"/>
            <a:r>
              <a:rPr lang="en-GB" dirty="0"/>
              <a:t>Describe which actions and behaviours you noticed or insert pictures or drawing.</a:t>
            </a:r>
          </a:p>
          <a:p>
            <a:r>
              <a:rPr lang="en-GB" sz="2400" b="1" dirty="0"/>
              <a:t>What did the user THINK? </a:t>
            </a:r>
          </a:p>
          <a:p>
            <a:pPr lvl="1"/>
            <a:r>
              <a:rPr lang="en-GB" dirty="0"/>
              <a:t>Dig deeper. What do you think that your user might be thinking? What are their motivations, their goals, their needs, their desires? What does this tell you about his or her beliefs?</a:t>
            </a:r>
          </a:p>
          <a:p>
            <a:r>
              <a:rPr lang="en-GB" sz="2400" b="1" dirty="0"/>
              <a:t>How did the user FEEL? </a:t>
            </a:r>
          </a:p>
          <a:p>
            <a:pPr lvl="1"/>
            <a:r>
              <a:rPr lang="en-GB" dirty="0"/>
              <a:t>What emotions might your user be feeling? Take subtle cues like body language and their choice of words and tone of voice into account.</a:t>
            </a:r>
          </a:p>
        </p:txBody>
      </p:sp>
      <p:sp>
        <p:nvSpPr>
          <p:cNvPr id="16" name="Freeform: Shape 15">
            <a:extLst>
              <a:ext uri="{FF2B5EF4-FFF2-40B4-BE49-F238E27FC236}">
                <a16:creationId xmlns:a16="http://schemas.microsoft.com/office/drawing/2014/main" id="{91519499-65B5-1C6E-5EC8-2592449D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980103" flipH="1">
            <a:off x="10523191" y="6197219"/>
            <a:ext cx="1318173" cy="477941"/>
          </a:xfrm>
          <a:custGeom>
            <a:avLst/>
            <a:gdLst>
              <a:gd name="connsiteX0" fmla="*/ 1646010 w 1695261"/>
              <a:gd name="connsiteY0" fmla="*/ 608126 h 614666"/>
              <a:gd name="connsiteX1" fmla="*/ 1637959 w 1695261"/>
              <a:gd name="connsiteY1" fmla="*/ 614424 h 614666"/>
              <a:gd name="connsiteX2" fmla="*/ 290196 w 1695261"/>
              <a:gd name="connsiteY2" fmla="*/ 430799 h 614666"/>
              <a:gd name="connsiteX3" fmla="*/ 55921 w 1695261"/>
              <a:gd name="connsiteY3" fmla="*/ 393637 h 614666"/>
              <a:gd name="connsiteX4" fmla="*/ 0 w 1695261"/>
              <a:gd name="connsiteY4" fmla="*/ 385475 h 614666"/>
              <a:gd name="connsiteX5" fmla="*/ 359482 w 1695261"/>
              <a:gd name="connsiteY5" fmla="*/ 0 h 614666"/>
              <a:gd name="connsiteX6" fmla="*/ 430814 w 1695261"/>
              <a:gd name="connsiteY6" fmla="*/ 18518 h 614666"/>
              <a:gd name="connsiteX7" fmla="*/ 1695261 w 1695261"/>
              <a:gd name="connsiteY7" fmla="*/ 359251 h 614666"/>
              <a:gd name="connsiteX8" fmla="*/ 1646010 w 1695261"/>
              <a:gd name="connsiteY8" fmla="*/ 608126 h 61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5261" h="614666">
                <a:moveTo>
                  <a:pt x="1646010" y="608126"/>
                </a:moveTo>
                <a:cubicBezTo>
                  <a:pt x="1643204" y="613124"/>
                  <a:pt x="1640497" y="615463"/>
                  <a:pt x="1637959" y="614424"/>
                </a:cubicBezTo>
                <a:cubicBezTo>
                  <a:pt x="1590081" y="616941"/>
                  <a:pt x="574150" y="524678"/>
                  <a:pt x="290196" y="430799"/>
                </a:cubicBezTo>
                <a:cubicBezTo>
                  <a:pt x="209014" y="416846"/>
                  <a:pt x="130650" y="404729"/>
                  <a:pt x="55921" y="393637"/>
                </a:cubicBezTo>
                <a:lnTo>
                  <a:pt x="0" y="385475"/>
                </a:lnTo>
                <a:lnTo>
                  <a:pt x="359482" y="0"/>
                </a:lnTo>
                <a:lnTo>
                  <a:pt x="430814" y="18518"/>
                </a:lnTo>
                <a:cubicBezTo>
                  <a:pt x="1003765" y="166657"/>
                  <a:pt x="1652449" y="332077"/>
                  <a:pt x="1695261" y="359251"/>
                </a:cubicBezTo>
                <a:cubicBezTo>
                  <a:pt x="1690153" y="407885"/>
                  <a:pt x="1665655" y="573141"/>
                  <a:pt x="1646010" y="608126"/>
                </a:cubicBezTo>
                <a:close/>
              </a:path>
            </a:pathLst>
          </a:cu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20D3652F-475D-0381-EC5A-8C30E2B24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205915" flipH="1">
            <a:off x="9654825" y="4520243"/>
            <a:ext cx="1693972" cy="886562"/>
          </a:xfrm>
          <a:custGeom>
            <a:avLst/>
            <a:gdLst>
              <a:gd name="connsiteX0" fmla="*/ 9881 w 1739875"/>
              <a:gd name="connsiteY0" fmla="*/ 509263 h 754659"/>
              <a:gd name="connsiteX1" fmla="*/ 497935 w 1739875"/>
              <a:gd name="connsiteY1" fmla="*/ 71697 h 754659"/>
              <a:gd name="connsiteX2" fmla="*/ 1120625 w 1739875"/>
              <a:gd name="connsiteY2" fmla="*/ 43648 h 754659"/>
              <a:gd name="connsiteX3" fmla="*/ 1608679 w 1739875"/>
              <a:gd name="connsiteY3" fmla="*/ 503653 h 754659"/>
              <a:gd name="connsiteX4" fmla="*/ 1737705 w 1739875"/>
              <a:gd name="connsiteY4" fmla="*/ 744875 h 754659"/>
              <a:gd name="connsiteX5" fmla="*/ 1535751 w 1739875"/>
              <a:gd name="connsiteY5" fmla="*/ 711216 h 754659"/>
              <a:gd name="connsiteX6" fmla="*/ 284762 w 1739875"/>
              <a:gd name="connsiteY6" fmla="*/ 559751 h 754659"/>
              <a:gd name="connsiteX7" fmla="*/ 9881 w 1739875"/>
              <a:gd name="connsiteY7" fmla="*/ 509263 h 754659"/>
              <a:gd name="connsiteX0" fmla="*/ 9881 w 1745871"/>
              <a:gd name="connsiteY0" fmla="*/ 509263 h 755689"/>
              <a:gd name="connsiteX1" fmla="*/ 497935 w 1745871"/>
              <a:gd name="connsiteY1" fmla="*/ 71697 h 755689"/>
              <a:gd name="connsiteX2" fmla="*/ 1120625 w 1745871"/>
              <a:gd name="connsiteY2" fmla="*/ 43648 h 755689"/>
              <a:gd name="connsiteX3" fmla="*/ 1608679 w 1745871"/>
              <a:gd name="connsiteY3" fmla="*/ 503653 h 755689"/>
              <a:gd name="connsiteX4" fmla="*/ 1737705 w 1745871"/>
              <a:gd name="connsiteY4" fmla="*/ 744875 h 755689"/>
              <a:gd name="connsiteX5" fmla="*/ 1426819 w 1745871"/>
              <a:gd name="connsiteY5" fmla="*/ 716950 h 755689"/>
              <a:gd name="connsiteX6" fmla="*/ 284762 w 1745871"/>
              <a:gd name="connsiteY6" fmla="*/ 559751 h 755689"/>
              <a:gd name="connsiteX7" fmla="*/ 9881 w 1745871"/>
              <a:gd name="connsiteY7" fmla="*/ 509263 h 755689"/>
              <a:gd name="connsiteX0" fmla="*/ 9881 w 1864671"/>
              <a:gd name="connsiteY0" fmla="*/ 509263 h 855937"/>
              <a:gd name="connsiteX1" fmla="*/ 497935 w 1864671"/>
              <a:gd name="connsiteY1" fmla="*/ 71697 h 855937"/>
              <a:gd name="connsiteX2" fmla="*/ 1120625 w 1864671"/>
              <a:gd name="connsiteY2" fmla="*/ 43648 h 855937"/>
              <a:gd name="connsiteX3" fmla="*/ 1608679 w 1864671"/>
              <a:gd name="connsiteY3" fmla="*/ 503653 h 855937"/>
              <a:gd name="connsiteX4" fmla="*/ 1860911 w 1864671"/>
              <a:gd name="connsiteY4" fmla="*/ 851040 h 855937"/>
              <a:gd name="connsiteX5" fmla="*/ 1426819 w 1864671"/>
              <a:gd name="connsiteY5" fmla="*/ 716950 h 855937"/>
              <a:gd name="connsiteX6" fmla="*/ 284762 w 1864671"/>
              <a:gd name="connsiteY6" fmla="*/ 559751 h 855937"/>
              <a:gd name="connsiteX7" fmla="*/ 9881 w 1864671"/>
              <a:gd name="connsiteY7" fmla="*/ 509263 h 855937"/>
              <a:gd name="connsiteX0" fmla="*/ 9881 w 1876754"/>
              <a:gd name="connsiteY0" fmla="*/ 501512 h 853026"/>
              <a:gd name="connsiteX1" fmla="*/ 497935 w 1876754"/>
              <a:gd name="connsiteY1" fmla="*/ 63946 h 853026"/>
              <a:gd name="connsiteX2" fmla="*/ 1120625 w 1876754"/>
              <a:gd name="connsiteY2" fmla="*/ 35897 h 853026"/>
              <a:gd name="connsiteX3" fmla="*/ 1718468 w 1876754"/>
              <a:gd name="connsiteY3" fmla="*/ 385272 h 853026"/>
              <a:gd name="connsiteX4" fmla="*/ 1860911 w 1876754"/>
              <a:gd name="connsiteY4" fmla="*/ 843289 h 853026"/>
              <a:gd name="connsiteX5" fmla="*/ 1426819 w 1876754"/>
              <a:gd name="connsiteY5" fmla="*/ 709199 h 853026"/>
              <a:gd name="connsiteX6" fmla="*/ 284762 w 1876754"/>
              <a:gd name="connsiteY6" fmla="*/ 552000 h 853026"/>
              <a:gd name="connsiteX7" fmla="*/ 9881 w 1876754"/>
              <a:gd name="connsiteY7" fmla="*/ 501512 h 853026"/>
              <a:gd name="connsiteX0" fmla="*/ 9881 w 1874221"/>
              <a:gd name="connsiteY0" fmla="*/ 623010 h 974525"/>
              <a:gd name="connsiteX1" fmla="*/ 497935 w 1874221"/>
              <a:gd name="connsiteY1" fmla="*/ 185444 h 974525"/>
              <a:gd name="connsiteX2" fmla="*/ 1272410 w 1874221"/>
              <a:gd name="connsiteY2" fmla="*/ 12874 h 974525"/>
              <a:gd name="connsiteX3" fmla="*/ 1718468 w 1874221"/>
              <a:gd name="connsiteY3" fmla="*/ 506770 h 974525"/>
              <a:gd name="connsiteX4" fmla="*/ 1860911 w 1874221"/>
              <a:gd name="connsiteY4" fmla="*/ 964787 h 974525"/>
              <a:gd name="connsiteX5" fmla="*/ 1426819 w 1874221"/>
              <a:gd name="connsiteY5" fmla="*/ 830697 h 974525"/>
              <a:gd name="connsiteX6" fmla="*/ 284762 w 1874221"/>
              <a:gd name="connsiteY6" fmla="*/ 673498 h 974525"/>
              <a:gd name="connsiteX7" fmla="*/ 9881 w 1874221"/>
              <a:gd name="connsiteY7" fmla="*/ 623010 h 974525"/>
              <a:gd name="connsiteX0" fmla="*/ 4712 w 1869052"/>
              <a:gd name="connsiteY0" fmla="*/ 633304 h 984819"/>
              <a:gd name="connsiteX1" fmla="*/ 402385 w 1869052"/>
              <a:gd name="connsiteY1" fmla="*/ 137323 h 984819"/>
              <a:gd name="connsiteX2" fmla="*/ 1267241 w 1869052"/>
              <a:gd name="connsiteY2" fmla="*/ 23168 h 984819"/>
              <a:gd name="connsiteX3" fmla="*/ 1713299 w 1869052"/>
              <a:gd name="connsiteY3" fmla="*/ 517064 h 984819"/>
              <a:gd name="connsiteX4" fmla="*/ 1855742 w 1869052"/>
              <a:gd name="connsiteY4" fmla="*/ 975081 h 984819"/>
              <a:gd name="connsiteX5" fmla="*/ 1421650 w 1869052"/>
              <a:gd name="connsiteY5" fmla="*/ 840991 h 984819"/>
              <a:gd name="connsiteX6" fmla="*/ 279593 w 1869052"/>
              <a:gd name="connsiteY6" fmla="*/ 683792 h 984819"/>
              <a:gd name="connsiteX7" fmla="*/ 4712 w 1869052"/>
              <a:gd name="connsiteY7" fmla="*/ 633304 h 984819"/>
              <a:gd name="connsiteX0" fmla="*/ 4712 w 1870440"/>
              <a:gd name="connsiteY0" fmla="*/ 633304 h 991310"/>
              <a:gd name="connsiteX1" fmla="*/ 402385 w 1870440"/>
              <a:gd name="connsiteY1" fmla="*/ 137323 h 991310"/>
              <a:gd name="connsiteX2" fmla="*/ 1267241 w 1870440"/>
              <a:gd name="connsiteY2" fmla="*/ 23168 h 991310"/>
              <a:gd name="connsiteX3" fmla="*/ 1713299 w 1870440"/>
              <a:gd name="connsiteY3" fmla="*/ 517064 h 991310"/>
              <a:gd name="connsiteX4" fmla="*/ 1855742 w 1870440"/>
              <a:gd name="connsiteY4" fmla="*/ 975081 h 991310"/>
              <a:gd name="connsiteX5" fmla="*/ 1399477 w 1870440"/>
              <a:gd name="connsiteY5" fmla="*/ 896414 h 991310"/>
              <a:gd name="connsiteX6" fmla="*/ 279593 w 1870440"/>
              <a:gd name="connsiteY6" fmla="*/ 683792 h 991310"/>
              <a:gd name="connsiteX7" fmla="*/ 4712 w 1870440"/>
              <a:gd name="connsiteY7" fmla="*/ 633304 h 991310"/>
              <a:gd name="connsiteX0" fmla="*/ 44 w 1865772"/>
              <a:gd name="connsiteY0" fmla="*/ 633304 h 991310"/>
              <a:gd name="connsiteX1" fmla="*/ 397717 w 1865772"/>
              <a:gd name="connsiteY1" fmla="*/ 137323 h 991310"/>
              <a:gd name="connsiteX2" fmla="*/ 1262573 w 1865772"/>
              <a:gd name="connsiteY2" fmla="*/ 23168 h 991310"/>
              <a:gd name="connsiteX3" fmla="*/ 1708631 w 1865772"/>
              <a:gd name="connsiteY3" fmla="*/ 517064 h 991310"/>
              <a:gd name="connsiteX4" fmla="*/ 1851074 w 1865772"/>
              <a:gd name="connsiteY4" fmla="*/ 975081 h 991310"/>
              <a:gd name="connsiteX5" fmla="*/ 1394809 w 1865772"/>
              <a:gd name="connsiteY5" fmla="*/ 896414 h 991310"/>
              <a:gd name="connsiteX6" fmla="*/ 417748 w 1865772"/>
              <a:gd name="connsiteY6" fmla="*/ 716201 h 991310"/>
              <a:gd name="connsiteX7" fmla="*/ 44 w 1865772"/>
              <a:gd name="connsiteY7" fmla="*/ 633304 h 991310"/>
              <a:gd name="connsiteX0" fmla="*/ 44 w 1865772"/>
              <a:gd name="connsiteY0" fmla="*/ 633304 h 991310"/>
              <a:gd name="connsiteX1" fmla="*/ 397717 w 1865772"/>
              <a:gd name="connsiteY1" fmla="*/ 137323 h 991310"/>
              <a:gd name="connsiteX2" fmla="*/ 1262573 w 1865772"/>
              <a:gd name="connsiteY2" fmla="*/ 23168 h 991310"/>
              <a:gd name="connsiteX3" fmla="*/ 1708631 w 1865772"/>
              <a:gd name="connsiteY3" fmla="*/ 517064 h 991310"/>
              <a:gd name="connsiteX4" fmla="*/ 1851074 w 1865772"/>
              <a:gd name="connsiteY4" fmla="*/ 975081 h 991310"/>
              <a:gd name="connsiteX5" fmla="*/ 1394809 w 1865772"/>
              <a:gd name="connsiteY5" fmla="*/ 896414 h 991310"/>
              <a:gd name="connsiteX6" fmla="*/ 417748 w 1865772"/>
              <a:gd name="connsiteY6" fmla="*/ 716201 h 991310"/>
              <a:gd name="connsiteX7" fmla="*/ 44 w 1865772"/>
              <a:gd name="connsiteY7" fmla="*/ 633304 h 991310"/>
              <a:gd name="connsiteX0" fmla="*/ 46 w 1853519"/>
              <a:gd name="connsiteY0" fmla="*/ 578483 h 990076"/>
              <a:gd name="connsiteX1" fmla="*/ 385464 w 1853519"/>
              <a:gd name="connsiteY1" fmla="*/ 136089 h 990076"/>
              <a:gd name="connsiteX2" fmla="*/ 1250320 w 1853519"/>
              <a:gd name="connsiteY2" fmla="*/ 21934 h 990076"/>
              <a:gd name="connsiteX3" fmla="*/ 1696378 w 1853519"/>
              <a:gd name="connsiteY3" fmla="*/ 515830 h 990076"/>
              <a:gd name="connsiteX4" fmla="*/ 1838821 w 1853519"/>
              <a:gd name="connsiteY4" fmla="*/ 973847 h 990076"/>
              <a:gd name="connsiteX5" fmla="*/ 1382556 w 1853519"/>
              <a:gd name="connsiteY5" fmla="*/ 895180 h 990076"/>
              <a:gd name="connsiteX6" fmla="*/ 405495 w 1853519"/>
              <a:gd name="connsiteY6" fmla="*/ 714967 h 990076"/>
              <a:gd name="connsiteX7" fmla="*/ 46 w 1853519"/>
              <a:gd name="connsiteY7" fmla="*/ 578483 h 990076"/>
              <a:gd name="connsiteX0" fmla="*/ 34142 w 1887615"/>
              <a:gd name="connsiteY0" fmla="*/ 578483 h 990076"/>
              <a:gd name="connsiteX1" fmla="*/ 419560 w 1887615"/>
              <a:gd name="connsiteY1" fmla="*/ 136089 h 990076"/>
              <a:gd name="connsiteX2" fmla="*/ 1284416 w 1887615"/>
              <a:gd name="connsiteY2" fmla="*/ 21934 h 990076"/>
              <a:gd name="connsiteX3" fmla="*/ 1730474 w 1887615"/>
              <a:gd name="connsiteY3" fmla="*/ 515830 h 990076"/>
              <a:gd name="connsiteX4" fmla="*/ 1872917 w 1887615"/>
              <a:gd name="connsiteY4" fmla="*/ 973847 h 990076"/>
              <a:gd name="connsiteX5" fmla="*/ 1416652 w 1887615"/>
              <a:gd name="connsiteY5" fmla="*/ 895180 h 990076"/>
              <a:gd name="connsiteX6" fmla="*/ 439591 w 1887615"/>
              <a:gd name="connsiteY6" fmla="*/ 714967 h 990076"/>
              <a:gd name="connsiteX7" fmla="*/ 64968 w 1887615"/>
              <a:gd name="connsiteY7" fmla="*/ 666714 h 990076"/>
              <a:gd name="connsiteX8" fmla="*/ 34142 w 1887615"/>
              <a:gd name="connsiteY8" fmla="*/ 578483 h 990076"/>
              <a:gd name="connsiteX0" fmla="*/ 34142 w 1887615"/>
              <a:gd name="connsiteY0" fmla="*/ 578483 h 990076"/>
              <a:gd name="connsiteX1" fmla="*/ 419560 w 1887615"/>
              <a:gd name="connsiteY1" fmla="*/ 136089 h 990076"/>
              <a:gd name="connsiteX2" fmla="*/ 1284416 w 1887615"/>
              <a:gd name="connsiteY2" fmla="*/ 21934 h 990076"/>
              <a:gd name="connsiteX3" fmla="*/ 1730474 w 1887615"/>
              <a:gd name="connsiteY3" fmla="*/ 515830 h 990076"/>
              <a:gd name="connsiteX4" fmla="*/ 1872917 w 1887615"/>
              <a:gd name="connsiteY4" fmla="*/ 973847 h 990076"/>
              <a:gd name="connsiteX5" fmla="*/ 1416652 w 1887615"/>
              <a:gd name="connsiteY5" fmla="*/ 895180 h 990076"/>
              <a:gd name="connsiteX6" fmla="*/ 439756 w 1887615"/>
              <a:gd name="connsiteY6" fmla="*/ 726636 h 990076"/>
              <a:gd name="connsiteX7" fmla="*/ 64968 w 1887615"/>
              <a:gd name="connsiteY7" fmla="*/ 666714 h 990076"/>
              <a:gd name="connsiteX8" fmla="*/ 34142 w 1887615"/>
              <a:gd name="connsiteY8" fmla="*/ 578483 h 990076"/>
              <a:gd name="connsiteX0" fmla="*/ 34142 w 1887615"/>
              <a:gd name="connsiteY0" fmla="*/ 578483 h 990076"/>
              <a:gd name="connsiteX1" fmla="*/ 419560 w 1887615"/>
              <a:gd name="connsiteY1" fmla="*/ 136089 h 990076"/>
              <a:gd name="connsiteX2" fmla="*/ 1284416 w 1887615"/>
              <a:gd name="connsiteY2" fmla="*/ 21934 h 990076"/>
              <a:gd name="connsiteX3" fmla="*/ 1730474 w 1887615"/>
              <a:gd name="connsiteY3" fmla="*/ 515830 h 990076"/>
              <a:gd name="connsiteX4" fmla="*/ 1872917 w 1887615"/>
              <a:gd name="connsiteY4" fmla="*/ 973847 h 990076"/>
              <a:gd name="connsiteX5" fmla="*/ 1416652 w 1887615"/>
              <a:gd name="connsiteY5" fmla="*/ 895180 h 990076"/>
              <a:gd name="connsiteX6" fmla="*/ 439756 w 1887615"/>
              <a:gd name="connsiteY6" fmla="*/ 726636 h 990076"/>
              <a:gd name="connsiteX7" fmla="*/ 64968 w 1887615"/>
              <a:gd name="connsiteY7" fmla="*/ 666714 h 990076"/>
              <a:gd name="connsiteX8" fmla="*/ 34142 w 1887615"/>
              <a:gd name="connsiteY8" fmla="*/ 578483 h 990076"/>
              <a:gd name="connsiteX0" fmla="*/ 34142 w 1893656"/>
              <a:gd name="connsiteY0" fmla="*/ 578887 h 990125"/>
              <a:gd name="connsiteX1" fmla="*/ 419560 w 1893656"/>
              <a:gd name="connsiteY1" fmla="*/ 136493 h 990125"/>
              <a:gd name="connsiteX2" fmla="*/ 1284416 w 1893656"/>
              <a:gd name="connsiteY2" fmla="*/ 22338 h 990125"/>
              <a:gd name="connsiteX3" fmla="*/ 1761977 w 1893656"/>
              <a:gd name="connsiteY3" fmla="*/ 522071 h 990125"/>
              <a:gd name="connsiteX4" fmla="*/ 1872917 w 1893656"/>
              <a:gd name="connsiteY4" fmla="*/ 974251 h 990125"/>
              <a:gd name="connsiteX5" fmla="*/ 1416652 w 1893656"/>
              <a:gd name="connsiteY5" fmla="*/ 895584 h 990125"/>
              <a:gd name="connsiteX6" fmla="*/ 439756 w 1893656"/>
              <a:gd name="connsiteY6" fmla="*/ 727040 h 990125"/>
              <a:gd name="connsiteX7" fmla="*/ 64968 w 1893656"/>
              <a:gd name="connsiteY7" fmla="*/ 667118 h 990125"/>
              <a:gd name="connsiteX8" fmla="*/ 34142 w 1893656"/>
              <a:gd name="connsiteY8" fmla="*/ 578887 h 990125"/>
              <a:gd name="connsiteX0" fmla="*/ 34142 w 1890318"/>
              <a:gd name="connsiteY0" fmla="*/ 578887 h 990125"/>
              <a:gd name="connsiteX1" fmla="*/ 419560 w 1890318"/>
              <a:gd name="connsiteY1" fmla="*/ 136493 h 990125"/>
              <a:gd name="connsiteX2" fmla="*/ 1284416 w 1890318"/>
              <a:gd name="connsiteY2" fmla="*/ 22338 h 990125"/>
              <a:gd name="connsiteX3" fmla="*/ 1761977 w 1890318"/>
              <a:gd name="connsiteY3" fmla="*/ 522071 h 990125"/>
              <a:gd name="connsiteX4" fmla="*/ 1872917 w 1890318"/>
              <a:gd name="connsiteY4" fmla="*/ 974251 h 990125"/>
              <a:gd name="connsiteX5" fmla="*/ 1416652 w 1890318"/>
              <a:gd name="connsiteY5" fmla="*/ 895584 h 990125"/>
              <a:gd name="connsiteX6" fmla="*/ 439756 w 1890318"/>
              <a:gd name="connsiteY6" fmla="*/ 727040 h 990125"/>
              <a:gd name="connsiteX7" fmla="*/ 64968 w 1890318"/>
              <a:gd name="connsiteY7" fmla="*/ 667118 h 990125"/>
              <a:gd name="connsiteX8" fmla="*/ 34142 w 1890318"/>
              <a:gd name="connsiteY8" fmla="*/ 578887 h 990125"/>
              <a:gd name="connsiteX0" fmla="*/ 34142 w 1874108"/>
              <a:gd name="connsiteY0" fmla="*/ 578887 h 987469"/>
              <a:gd name="connsiteX1" fmla="*/ 419560 w 1874108"/>
              <a:gd name="connsiteY1" fmla="*/ 136493 h 987469"/>
              <a:gd name="connsiteX2" fmla="*/ 1284416 w 1874108"/>
              <a:gd name="connsiteY2" fmla="*/ 22338 h 987469"/>
              <a:gd name="connsiteX3" fmla="*/ 1761977 w 1874108"/>
              <a:gd name="connsiteY3" fmla="*/ 522071 h 987469"/>
              <a:gd name="connsiteX4" fmla="*/ 1872917 w 1874108"/>
              <a:gd name="connsiteY4" fmla="*/ 974251 h 987469"/>
              <a:gd name="connsiteX5" fmla="*/ 1416652 w 1874108"/>
              <a:gd name="connsiteY5" fmla="*/ 895584 h 987469"/>
              <a:gd name="connsiteX6" fmla="*/ 439756 w 1874108"/>
              <a:gd name="connsiteY6" fmla="*/ 727040 h 987469"/>
              <a:gd name="connsiteX7" fmla="*/ 64968 w 1874108"/>
              <a:gd name="connsiteY7" fmla="*/ 667118 h 987469"/>
              <a:gd name="connsiteX8" fmla="*/ 34142 w 1874108"/>
              <a:gd name="connsiteY8" fmla="*/ 578887 h 987469"/>
              <a:gd name="connsiteX0" fmla="*/ 34142 w 1874269"/>
              <a:gd name="connsiteY0" fmla="*/ 578887 h 980571"/>
              <a:gd name="connsiteX1" fmla="*/ 419560 w 1874269"/>
              <a:gd name="connsiteY1" fmla="*/ 136493 h 980571"/>
              <a:gd name="connsiteX2" fmla="*/ 1284416 w 1874269"/>
              <a:gd name="connsiteY2" fmla="*/ 22338 h 980571"/>
              <a:gd name="connsiteX3" fmla="*/ 1761977 w 1874269"/>
              <a:gd name="connsiteY3" fmla="*/ 522071 h 980571"/>
              <a:gd name="connsiteX4" fmla="*/ 1872917 w 1874269"/>
              <a:gd name="connsiteY4" fmla="*/ 974251 h 980571"/>
              <a:gd name="connsiteX5" fmla="*/ 1416652 w 1874269"/>
              <a:gd name="connsiteY5" fmla="*/ 895584 h 980571"/>
              <a:gd name="connsiteX6" fmla="*/ 439756 w 1874269"/>
              <a:gd name="connsiteY6" fmla="*/ 727040 h 980571"/>
              <a:gd name="connsiteX7" fmla="*/ 64968 w 1874269"/>
              <a:gd name="connsiteY7" fmla="*/ 667118 h 980571"/>
              <a:gd name="connsiteX8" fmla="*/ 34142 w 1874269"/>
              <a:gd name="connsiteY8" fmla="*/ 578887 h 980571"/>
              <a:gd name="connsiteX0" fmla="*/ 34142 w 1888716"/>
              <a:gd name="connsiteY0" fmla="*/ 578887 h 993099"/>
              <a:gd name="connsiteX1" fmla="*/ 419560 w 1888716"/>
              <a:gd name="connsiteY1" fmla="*/ 136493 h 993099"/>
              <a:gd name="connsiteX2" fmla="*/ 1284416 w 1888716"/>
              <a:gd name="connsiteY2" fmla="*/ 22338 h 993099"/>
              <a:gd name="connsiteX3" fmla="*/ 1761977 w 1888716"/>
              <a:gd name="connsiteY3" fmla="*/ 522071 h 993099"/>
              <a:gd name="connsiteX4" fmla="*/ 1872917 w 1888716"/>
              <a:gd name="connsiteY4" fmla="*/ 974251 h 993099"/>
              <a:gd name="connsiteX5" fmla="*/ 1441154 w 1888716"/>
              <a:gd name="connsiteY5" fmla="*/ 914086 h 993099"/>
              <a:gd name="connsiteX6" fmla="*/ 439756 w 1888716"/>
              <a:gd name="connsiteY6" fmla="*/ 727040 h 993099"/>
              <a:gd name="connsiteX7" fmla="*/ 64968 w 1888716"/>
              <a:gd name="connsiteY7" fmla="*/ 667118 h 993099"/>
              <a:gd name="connsiteX8" fmla="*/ 34142 w 1888716"/>
              <a:gd name="connsiteY8" fmla="*/ 578887 h 993099"/>
              <a:gd name="connsiteX0" fmla="*/ 34142 w 1910942"/>
              <a:gd name="connsiteY0" fmla="*/ 578887 h 974312"/>
              <a:gd name="connsiteX1" fmla="*/ 419560 w 1910942"/>
              <a:gd name="connsiteY1" fmla="*/ 136493 h 974312"/>
              <a:gd name="connsiteX2" fmla="*/ 1284416 w 1910942"/>
              <a:gd name="connsiteY2" fmla="*/ 22338 h 974312"/>
              <a:gd name="connsiteX3" fmla="*/ 1761977 w 1910942"/>
              <a:gd name="connsiteY3" fmla="*/ 522071 h 974312"/>
              <a:gd name="connsiteX4" fmla="*/ 1876694 w 1910942"/>
              <a:gd name="connsiteY4" fmla="*/ 900322 h 974312"/>
              <a:gd name="connsiteX5" fmla="*/ 1872917 w 1910942"/>
              <a:gd name="connsiteY5" fmla="*/ 974251 h 974312"/>
              <a:gd name="connsiteX6" fmla="*/ 1441154 w 1910942"/>
              <a:gd name="connsiteY6" fmla="*/ 914086 h 974312"/>
              <a:gd name="connsiteX7" fmla="*/ 439756 w 1910942"/>
              <a:gd name="connsiteY7" fmla="*/ 727040 h 974312"/>
              <a:gd name="connsiteX8" fmla="*/ 64968 w 1910942"/>
              <a:gd name="connsiteY8" fmla="*/ 667118 h 974312"/>
              <a:gd name="connsiteX9" fmla="*/ 34142 w 1910942"/>
              <a:gd name="connsiteY9" fmla="*/ 578887 h 974312"/>
              <a:gd name="connsiteX0" fmla="*/ 34142 w 1899488"/>
              <a:gd name="connsiteY0" fmla="*/ 578887 h 989383"/>
              <a:gd name="connsiteX1" fmla="*/ 419560 w 1899488"/>
              <a:gd name="connsiteY1" fmla="*/ 136493 h 989383"/>
              <a:gd name="connsiteX2" fmla="*/ 1284416 w 1899488"/>
              <a:gd name="connsiteY2" fmla="*/ 22338 h 989383"/>
              <a:gd name="connsiteX3" fmla="*/ 1761977 w 1899488"/>
              <a:gd name="connsiteY3" fmla="*/ 522071 h 989383"/>
              <a:gd name="connsiteX4" fmla="*/ 1876694 w 1899488"/>
              <a:gd name="connsiteY4" fmla="*/ 900322 h 989383"/>
              <a:gd name="connsiteX5" fmla="*/ 1853831 w 1899488"/>
              <a:gd name="connsiteY5" fmla="*/ 989334 h 989383"/>
              <a:gd name="connsiteX6" fmla="*/ 1441154 w 1899488"/>
              <a:gd name="connsiteY6" fmla="*/ 914086 h 989383"/>
              <a:gd name="connsiteX7" fmla="*/ 439756 w 1899488"/>
              <a:gd name="connsiteY7" fmla="*/ 727040 h 989383"/>
              <a:gd name="connsiteX8" fmla="*/ 64968 w 1899488"/>
              <a:gd name="connsiteY8" fmla="*/ 667118 h 989383"/>
              <a:gd name="connsiteX9" fmla="*/ 34142 w 1899488"/>
              <a:gd name="connsiteY9" fmla="*/ 578887 h 989383"/>
              <a:gd name="connsiteX0" fmla="*/ 34142 w 1890632"/>
              <a:gd name="connsiteY0" fmla="*/ 578887 h 993703"/>
              <a:gd name="connsiteX1" fmla="*/ 419560 w 1890632"/>
              <a:gd name="connsiteY1" fmla="*/ 136493 h 993703"/>
              <a:gd name="connsiteX2" fmla="*/ 1284416 w 1890632"/>
              <a:gd name="connsiteY2" fmla="*/ 22338 h 993703"/>
              <a:gd name="connsiteX3" fmla="*/ 1761977 w 1890632"/>
              <a:gd name="connsiteY3" fmla="*/ 522071 h 993703"/>
              <a:gd name="connsiteX4" fmla="*/ 1876694 w 1890632"/>
              <a:gd name="connsiteY4" fmla="*/ 900322 h 993703"/>
              <a:gd name="connsiteX5" fmla="*/ 1853831 w 1890632"/>
              <a:gd name="connsiteY5" fmla="*/ 989334 h 993703"/>
              <a:gd name="connsiteX6" fmla="*/ 1441154 w 1890632"/>
              <a:gd name="connsiteY6" fmla="*/ 914086 h 993703"/>
              <a:gd name="connsiteX7" fmla="*/ 439756 w 1890632"/>
              <a:gd name="connsiteY7" fmla="*/ 727040 h 993703"/>
              <a:gd name="connsiteX8" fmla="*/ 64968 w 1890632"/>
              <a:gd name="connsiteY8" fmla="*/ 667118 h 993703"/>
              <a:gd name="connsiteX9" fmla="*/ 34142 w 1890632"/>
              <a:gd name="connsiteY9" fmla="*/ 578887 h 993703"/>
              <a:gd name="connsiteX0" fmla="*/ 34142 w 1890632"/>
              <a:gd name="connsiteY0" fmla="*/ 578887 h 993703"/>
              <a:gd name="connsiteX1" fmla="*/ 419560 w 1890632"/>
              <a:gd name="connsiteY1" fmla="*/ 136493 h 993703"/>
              <a:gd name="connsiteX2" fmla="*/ 1284416 w 1890632"/>
              <a:gd name="connsiteY2" fmla="*/ 22338 h 993703"/>
              <a:gd name="connsiteX3" fmla="*/ 1761977 w 1890632"/>
              <a:gd name="connsiteY3" fmla="*/ 522071 h 993703"/>
              <a:gd name="connsiteX4" fmla="*/ 1876694 w 1890632"/>
              <a:gd name="connsiteY4" fmla="*/ 900322 h 993703"/>
              <a:gd name="connsiteX5" fmla="*/ 1853831 w 1890632"/>
              <a:gd name="connsiteY5" fmla="*/ 989334 h 993703"/>
              <a:gd name="connsiteX6" fmla="*/ 1441154 w 1890632"/>
              <a:gd name="connsiteY6" fmla="*/ 914086 h 993703"/>
              <a:gd name="connsiteX7" fmla="*/ 439756 w 1890632"/>
              <a:gd name="connsiteY7" fmla="*/ 727040 h 993703"/>
              <a:gd name="connsiteX8" fmla="*/ 64968 w 1890632"/>
              <a:gd name="connsiteY8" fmla="*/ 667118 h 993703"/>
              <a:gd name="connsiteX9" fmla="*/ 34142 w 1890632"/>
              <a:gd name="connsiteY9" fmla="*/ 578887 h 993703"/>
              <a:gd name="connsiteX0" fmla="*/ 15545 w 1872035"/>
              <a:gd name="connsiteY0" fmla="*/ 578887 h 993703"/>
              <a:gd name="connsiteX1" fmla="*/ 400963 w 1872035"/>
              <a:gd name="connsiteY1" fmla="*/ 136493 h 993703"/>
              <a:gd name="connsiteX2" fmla="*/ 1265819 w 1872035"/>
              <a:gd name="connsiteY2" fmla="*/ 22338 h 993703"/>
              <a:gd name="connsiteX3" fmla="*/ 1743380 w 1872035"/>
              <a:gd name="connsiteY3" fmla="*/ 522071 h 993703"/>
              <a:gd name="connsiteX4" fmla="*/ 1858097 w 1872035"/>
              <a:gd name="connsiteY4" fmla="*/ 900322 h 993703"/>
              <a:gd name="connsiteX5" fmla="*/ 1835234 w 1872035"/>
              <a:gd name="connsiteY5" fmla="*/ 989334 h 993703"/>
              <a:gd name="connsiteX6" fmla="*/ 1422557 w 1872035"/>
              <a:gd name="connsiteY6" fmla="*/ 914086 h 993703"/>
              <a:gd name="connsiteX7" fmla="*/ 421159 w 1872035"/>
              <a:gd name="connsiteY7" fmla="*/ 727040 h 993703"/>
              <a:gd name="connsiteX8" fmla="*/ 109376 w 1872035"/>
              <a:gd name="connsiteY8" fmla="*/ 678789 h 993703"/>
              <a:gd name="connsiteX9" fmla="*/ 15545 w 1872035"/>
              <a:gd name="connsiteY9" fmla="*/ 578887 h 993703"/>
              <a:gd name="connsiteX0" fmla="*/ 21358 w 1843514"/>
              <a:gd name="connsiteY0" fmla="*/ 594911 h 994056"/>
              <a:gd name="connsiteX1" fmla="*/ 372442 w 1843514"/>
              <a:gd name="connsiteY1" fmla="*/ 136846 h 994056"/>
              <a:gd name="connsiteX2" fmla="*/ 1237298 w 1843514"/>
              <a:gd name="connsiteY2" fmla="*/ 22691 h 994056"/>
              <a:gd name="connsiteX3" fmla="*/ 1714859 w 1843514"/>
              <a:gd name="connsiteY3" fmla="*/ 522424 h 994056"/>
              <a:gd name="connsiteX4" fmla="*/ 1829576 w 1843514"/>
              <a:gd name="connsiteY4" fmla="*/ 900675 h 994056"/>
              <a:gd name="connsiteX5" fmla="*/ 1806713 w 1843514"/>
              <a:gd name="connsiteY5" fmla="*/ 989687 h 994056"/>
              <a:gd name="connsiteX6" fmla="*/ 1394036 w 1843514"/>
              <a:gd name="connsiteY6" fmla="*/ 914439 h 994056"/>
              <a:gd name="connsiteX7" fmla="*/ 392638 w 1843514"/>
              <a:gd name="connsiteY7" fmla="*/ 727393 h 994056"/>
              <a:gd name="connsiteX8" fmla="*/ 80855 w 1843514"/>
              <a:gd name="connsiteY8" fmla="*/ 679142 h 994056"/>
              <a:gd name="connsiteX9" fmla="*/ 21358 w 1843514"/>
              <a:gd name="connsiteY9" fmla="*/ 594911 h 994056"/>
              <a:gd name="connsiteX0" fmla="*/ 21358 w 1843514"/>
              <a:gd name="connsiteY0" fmla="*/ 597202 h 996347"/>
              <a:gd name="connsiteX1" fmla="*/ 372442 w 1843514"/>
              <a:gd name="connsiteY1" fmla="*/ 139137 h 996347"/>
              <a:gd name="connsiteX2" fmla="*/ 1237298 w 1843514"/>
              <a:gd name="connsiteY2" fmla="*/ 24982 h 996347"/>
              <a:gd name="connsiteX3" fmla="*/ 1714859 w 1843514"/>
              <a:gd name="connsiteY3" fmla="*/ 524715 h 996347"/>
              <a:gd name="connsiteX4" fmla="*/ 1829576 w 1843514"/>
              <a:gd name="connsiteY4" fmla="*/ 902966 h 996347"/>
              <a:gd name="connsiteX5" fmla="*/ 1806713 w 1843514"/>
              <a:gd name="connsiteY5" fmla="*/ 991978 h 996347"/>
              <a:gd name="connsiteX6" fmla="*/ 1394036 w 1843514"/>
              <a:gd name="connsiteY6" fmla="*/ 916730 h 996347"/>
              <a:gd name="connsiteX7" fmla="*/ 392638 w 1843514"/>
              <a:gd name="connsiteY7" fmla="*/ 729684 h 996347"/>
              <a:gd name="connsiteX8" fmla="*/ 80855 w 1843514"/>
              <a:gd name="connsiteY8" fmla="*/ 681433 h 996347"/>
              <a:gd name="connsiteX9" fmla="*/ 21358 w 1843514"/>
              <a:gd name="connsiteY9" fmla="*/ 597202 h 996347"/>
              <a:gd name="connsiteX0" fmla="*/ 21358 w 1843514"/>
              <a:gd name="connsiteY0" fmla="*/ 597202 h 996347"/>
              <a:gd name="connsiteX1" fmla="*/ 372442 w 1843514"/>
              <a:gd name="connsiteY1" fmla="*/ 139137 h 996347"/>
              <a:gd name="connsiteX2" fmla="*/ 1237298 w 1843514"/>
              <a:gd name="connsiteY2" fmla="*/ 24982 h 996347"/>
              <a:gd name="connsiteX3" fmla="*/ 1714859 w 1843514"/>
              <a:gd name="connsiteY3" fmla="*/ 524715 h 996347"/>
              <a:gd name="connsiteX4" fmla="*/ 1829576 w 1843514"/>
              <a:gd name="connsiteY4" fmla="*/ 902966 h 996347"/>
              <a:gd name="connsiteX5" fmla="*/ 1806713 w 1843514"/>
              <a:gd name="connsiteY5" fmla="*/ 991978 h 996347"/>
              <a:gd name="connsiteX6" fmla="*/ 1394036 w 1843514"/>
              <a:gd name="connsiteY6" fmla="*/ 916730 h 996347"/>
              <a:gd name="connsiteX7" fmla="*/ 392638 w 1843514"/>
              <a:gd name="connsiteY7" fmla="*/ 729684 h 996347"/>
              <a:gd name="connsiteX8" fmla="*/ 80855 w 1843514"/>
              <a:gd name="connsiteY8" fmla="*/ 681433 h 996347"/>
              <a:gd name="connsiteX9" fmla="*/ 21358 w 1843514"/>
              <a:gd name="connsiteY9" fmla="*/ 597202 h 996347"/>
              <a:gd name="connsiteX0" fmla="*/ 9840 w 1948135"/>
              <a:gd name="connsiteY0" fmla="*/ 573511 h 993588"/>
              <a:gd name="connsiteX1" fmla="*/ 477063 w 1948135"/>
              <a:gd name="connsiteY1" fmla="*/ 136378 h 993588"/>
              <a:gd name="connsiteX2" fmla="*/ 1341919 w 1948135"/>
              <a:gd name="connsiteY2" fmla="*/ 22223 h 993588"/>
              <a:gd name="connsiteX3" fmla="*/ 1819480 w 1948135"/>
              <a:gd name="connsiteY3" fmla="*/ 521956 h 993588"/>
              <a:gd name="connsiteX4" fmla="*/ 1934197 w 1948135"/>
              <a:gd name="connsiteY4" fmla="*/ 900207 h 993588"/>
              <a:gd name="connsiteX5" fmla="*/ 1911334 w 1948135"/>
              <a:gd name="connsiteY5" fmla="*/ 989219 h 993588"/>
              <a:gd name="connsiteX6" fmla="*/ 1498657 w 1948135"/>
              <a:gd name="connsiteY6" fmla="*/ 913971 h 993588"/>
              <a:gd name="connsiteX7" fmla="*/ 497259 w 1948135"/>
              <a:gd name="connsiteY7" fmla="*/ 726925 h 993588"/>
              <a:gd name="connsiteX8" fmla="*/ 185476 w 1948135"/>
              <a:gd name="connsiteY8" fmla="*/ 678674 h 993588"/>
              <a:gd name="connsiteX9" fmla="*/ 9840 w 1948135"/>
              <a:gd name="connsiteY9" fmla="*/ 573511 h 993588"/>
              <a:gd name="connsiteX0" fmla="*/ 45764 w 1984059"/>
              <a:gd name="connsiteY0" fmla="*/ 573511 h 993588"/>
              <a:gd name="connsiteX1" fmla="*/ 512987 w 1984059"/>
              <a:gd name="connsiteY1" fmla="*/ 136378 h 993588"/>
              <a:gd name="connsiteX2" fmla="*/ 1377843 w 1984059"/>
              <a:gd name="connsiteY2" fmla="*/ 22223 h 993588"/>
              <a:gd name="connsiteX3" fmla="*/ 1855404 w 1984059"/>
              <a:gd name="connsiteY3" fmla="*/ 521956 h 993588"/>
              <a:gd name="connsiteX4" fmla="*/ 1970121 w 1984059"/>
              <a:gd name="connsiteY4" fmla="*/ 900207 h 993588"/>
              <a:gd name="connsiteX5" fmla="*/ 1947258 w 1984059"/>
              <a:gd name="connsiteY5" fmla="*/ 989219 h 993588"/>
              <a:gd name="connsiteX6" fmla="*/ 1534581 w 1984059"/>
              <a:gd name="connsiteY6" fmla="*/ 913971 h 993588"/>
              <a:gd name="connsiteX7" fmla="*/ 533183 w 1984059"/>
              <a:gd name="connsiteY7" fmla="*/ 726925 h 993588"/>
              <a:gd name="connsiteX8" fmla="*/ 72744 w 1984059"/>
              <a:gd name="connsiteY8" fmla="*/ 645571 h 993588"/>
              <a:gd name="connsiteX9" fmla="*/ 45764 w 1984059"/>
              <a:gd name="connsiteY9" fmla="*/ 573511 h 993588"/>
              <a:gd name="connsiteX0" fmla="*/ 45764 w 1984059"/>
              <a:gd name="connsiteY0" fmla="*/ 534317 h 954394"/>
              <a:gd name="connsiteX1" fmla="*/ 512987 w 1984059"/>
              <a:gd name="connsiteY1" fmla="*/ 97184 h 954394"/>
              <a:gd name="connsiteX2" fmla="*/ 1338355 w 1984059"/>
              <a:gd name="connsiteY2" fmla="*/ 29812 h 954394"/>
              <a:gd name="connsiteX3" fmla="*/ 1855404 w 1984059"/>
              <a:gd name="connsiteY3" fmla="*/ 482762 h 954394"/>
              <a:gd name="connsiteX4" fmla="*/ 1970121 w 1984059"/>
              <a:gd name="connsiteY4" fmla="*/ 861013 h 954394"/>
              <a:gd name="connsiteX5" fmla="*/ 1947258 w 1984059"/>
              <a:gd name="connsiteY5" fmla="*/ 950025 h 954394"/>
              <a:gd name="connsiteX6" fmla="*/ 1534581 w 1984059"/>
              <a:gd name="connsiteY6" fmla="*/ 874777 h 954394"/>
              <a:gd name="connsiteX7" fmla="*/ 533183 w 1984059"/>
              <a:gd name="connsiteY7" fmla="*/ 687731 h 954394"/>
              <a:gd name="connsiteX8" fmla="*/ 72744 w 1984059"/>
              <a:gd name="connsiteY8" fmla="*/ 606377 h 954394"/>
              <a:gd name="connsiteX9" fmla="*/ 45764 w 1984059"/>
              <a:gd name="connsiteY9" fmla="*/ 534317 h 954394"/>
              <a:gd name="connsiteX0" fmla="*/ 45764 w 1984059"/>
              <a:gd name="connsiteY0" fmla="*/ 534317 h 954394"/>
              <a:gd name="connsiteX1" fmla="*/ 512987 w 1984059"/>
              <a:gd name="connsiteY1" fmla="*/ 97184 h 954394"/>
              <a:gd name="connsiteX2" fmla="*/ 1338355 w 1984059"/>
              <a:gd name="connsiteY2" fmla="*/ 29812 h 954394"/>
              <a:gd name="connsiteX3" fmla="*/ 1855404 w 1984059"/>
              <a:gd name="connsiteY3" fmla="*/ 482762 h 954394"/>
              <a:gd name="connsiteX4" fmla="*/ 1970121 w 1984059"/>
              <a:gd name="connsiteY4" fmla="*/ 861013 h 954394"/>
              <a:gd name="connsiteX5" fmla="*/ 1947258 w 1984059"/>
              <a:gd name="connsiteY5" fmla="*/ 950025 h 954394"/>
              <a:gd name="connsiteX6" fmla="*/ 1534581 w 1984059"/>
              <a:gd name="connsiteY6" fmla="*/ 874777 h 954394"/>
              <a:gd name="connsiteX7" fmla="*/ 533183 w 1984059"/>
              <a:gd name="connsiteY7" fmla="*/ 687731 h 954394"/>
              <a:gd name="connsiteX8" fmla="*/ 72744 w 1984059"/>
              <a:gd name="connsiteY8" fmla="*/ 606377 h 954394"/>
              <a:gd name="connsiteX9" fmla="*/ 45764 w 1984059"/>
              <a:gd name="connsiteY9" fmla="*/ 534317 h 954394"/>
              <a:gd name="connsiteX0" fmla="*/ 45764 w 2006048"/>
              <a:gd name="connsiteY0" fmla="*/ 534317 h 965213"/>
              <a:gd name="connsiteX1" fmla="*/ 512987 w 2006048"/>
              <a:gd name="connsiteY1" fmla="*/ 97184 h 965213"/>
              <a:gd name="connsiteX2" fmla="*/ 1338355 w 2006048"/>
              <a:gd name="connsiteY2" fmla="*/ 29812 h 965213"/>
              <a:gd name="connsiteX3" fmla="*/ 1855404 w 2006048"/>
              <a:gd name="connsiteY3" fmla="*/ 482762 h 965213"/>
              <a:gd name="connsiteX4" fmla="*/ 1991773 w 2006048"/>
              <a:gd name="connsiteY4" fmla="*/ 918378 h 965213"/>
              <a:gd name="connsiteX5" fmla="*/ 1947258 w 2006048"/>
              <a:gd name="connsiteY5" fmla="*/ 950025 h 965213"/>
              <a:gd name="connsiteX6" fmla="*/ 1534581 w 2006048"/>
              <a:gd name="connsiteY6" fmla="*/ 874777 h 965213"/>
              <a:gd name="connsiteX7" fmla="*/ 533183 w 2006048"/>
              <a:gd name="connsiteY7" fmla="*/ 687731 h 965213"/>
              <a:gd name="connsiteX8" fmla="*/ 72744 w 2006048"/>
              <a:gd name="connsiteY8" fmla="*/ 606377 h 965213"/>
              <a:gd name="connsiteX9" fmla="*/ 45764 w 2006048"/>
              <a:gd name="connsiteY9" fmla="*/ 534317 h 965213"/>
              <a:gd name="connsiteX0" fmla="*/ 45764 w 2000586"/>
              <a:gd name="connsiteY0" fmla="*/ 534317 h 953030"/>
              <a:gd name="connsiteX1" fmla="*/ 512987 w 2000586"/>
              <a:gd name="connsiteY1" fmla="*/ 97184 h 953030"/>
              <a:gd name="connsiteX2" fmla="*/ 1338355 w 2000586"/>
              <a:gd name="connsiteY2" fmla="*/ 29812 h 953030"/>
              <a:gd name="connsiteX3" fmla="*/ 1855404 w 2000586"/>
              <a:gd name="connsiteY3" fmla="*/ 482762 h 953030"/>
              <a:gd name="connsiteX4" fmla="*/ 1991773 w 2000586"/>
              <a:gd name="connsiteY4" fmla="*/ 918378 h 953030"/>
              <a:gd name="connsiteX5" fmla="*/ 1947258 w 2000586"/>
              <a:gd name="connsiteY5" fmla="*/ 950025 h 953030"/>
              <a:gd name="connsiteX6" fmla="*/ 1534581 w 2000586"/>
              <a:gd name="connsiteY6" fmla="*/ 874777 h 953030"/>
              <a:gd name="connsiteX7" fmla="*/ 533183 w 2000586"/>
              <a:gd name="connsiteY7" fmla="*/ 687731 h 953030"/>
              <a:gd name="connsiteX8" fmla="*/ 72744 w 2000586"/>
              <a:gd name="connsiteY8" fmla="*/ 606377 h 953030"/>
              <a:gd name="connsiteX9" fmla="*/ 45764 w 2000586"/>
              <a:gd name="connsiteY9" fmla="*/ 534317 h 953030"/>
              <a:gd name="connsiteX0" fmla="*/ 45764 w 2000586"/>
              <a:gd name="connsiteY0" fmla="*/ 539083 h 957796"/>
              <a:gd name="connsiteX1" fmla="*/ 512987 w 2000586"/>
              <a:gd name="connsiteY1" fmla="*/ 101950 h 957796"/>
              <a:gd name="connsiteX2" fmla="*/ 1302659 w 2000586"/>
              <a:gd name="connsiteY2" fmla="*/ 28602 h 957796"/>
              <a:gd name="connsiteX3" fmla="*/ 1855404 w 2000586"/>
              <a:gd name="connsiteY3" fmla="*/ 487528 h 957796"/>
              <a:gd name="connsiteX4" fmla="*/ 1991773 w 2000586"/>
              <a:gd name="connsiteY4" fmla="*/ 923144 h 957796"/>
              <a:gd name="connsiteX5" fmla="*/ 1947258 w 2000586"/>
              <a:gd name="connsiteY5" fmla="*/ 954791 h 957796"/>
              <a:gd name="connsiteX6" fmla="*/ 1534581 w 2000586"/>
              <a:gd name="connsiteY6" fmla="*/ 879543 h 957796"/>
              <a:gd name="connsiteX7" fmla="*/ 533183 w 2000586"/>
              <a:gd name="connsiteY7" fmla="*/ 692497 h 957796"/>
              <a:gd name="connsiteX8" fmla="*/ 72744 w 2000586"/>
              <a:gd name="connsiteY8" fmla="*/ 611143 h 957796"/>
              <a:gd name="connsiteX9" fmla="*/ 45764 w 2000586"/>
              <a:gd name="connsiteY9" fmla="*/ 539083 h 957796"/>
              <a:gd name="connsiteX0" fmla="*/ 45764 w 2006017"/>
              <a:gd name="connsiteY0" fmla="*/ 538435 h 970879"/>
              <a:gd name="connsiteX1" fmla="*/ 512987 w 2006017"/>
              <a:gd name="connsiteY1" fmla="*/ 101302 h 970879"/>
              <a:gd name="connsiteX2" fmla="*/ 1302659 w 2006017"/>
              <a:gd name="connsiteY2" fmla="*/ 27954 h 970879"/>
              <a:gd name="connsiteX3" fmla="*/ 1836757 w 2006017"/>
              <a:gd name="connsiteY3" fmla="*/ 478081 h 970879"/>
              <a:gd name="connsiteX4" fmla="*/ 1991773 w 2006017"/>
              <a:gd name="connsiteY4" fmla="*/ 922496 h 970879"/>
              <a:gd name="connsiteX5" fmla="*/ 1947258 w 2006017"/>
              <a:gd name="connsiteY5" fmla="*/ 954143 h 970879"/>
              <a:gd name="connsiteX6" fmla="*/ 1534581 w 2006017"/>
              <a:gd name="connsiteY6" fmla="*/ 878895 h 970879"/>
              <a:gd name="connsiteX7" fmla="*/ 533183 w 2006017"/>
              <a:gd name="connsiteY7" fmla="*/ 691849 h 970879"/>
              <a:gd name="connsiteX8" fmla="*/ 72744 w 2006017"/>
              <a:gd name="connsiteY8" fmla="*/ 610495 h 970879"/>
              <a:gd name="connsiteX9" fmla="*/ 45764 w 2006017"/>
              <a:gd name="connsiteY9" fmla="*/ 538435 h 970879"/>
              <a:gd name="connsiteX0" fmla="*/ 45764 w 2001312"/>
              <a:gd name="connsiteY0" fmla="*/ 538435 h 968966"/>
              <a:gd name="connsiteX1" fmla="*/ 512987 w 2001312"/>
              <a:gd name="connsiteY1" fmla="*/ 101302 h 968966"/>
              <a:gd name="connsiteX2" fmla="*/ 1302659 w 2001312"/>
              <a:gd name="connsiteY2" fmla="*/ 27954 h 968966"/>
              <a:gd name="connsiteX3" fmla="*/ 1836757 w 2001312"/>
              <a:gd name="connsiteY3" fmla="*/ 478081 h 968966"/>
              <a:gd name="connsiteX4" fmla="*/ 1991773 w 2001312"/>
              <a:gd name="connsiteY4" fmla="*/ 922496 h 968966"/>
              <a:gd name="connsiteX5" fmla="*/ 1947258 w 2001312"/>
              <a:gd name="connsiteY5" fmla="*/ 954143 h 968966"/>
              <a:gd name="connsiteX6" fmla="*/ 1534581 w 2001312"/>
              <a:gd name="connsiteY6" fmla="*/ 878895 h 968966"/>
              <a:gd name="connsiteX7" fmla="*/ 533183 w 2001312"/>
              <a:gd name="connsiteY7" fmla="*/ 691849 h 968966"/>
              <a:gd name="connsiteX8" fmla="*/ 72744 w 2001312"/>
              <a:gd name="connsiteY8" fmla="*/ 610495 h 968966"/>
              <a:gd name="connsiteX9" fmla="*/ 45764 w 2001312"/>
              <a:gd name="connsiteY9" fmla="*/ 538435 h 968966"/>
              <a:gd name="connsiteX0" fmla="*/ 45764 w 1997670"/>
              <a:gd name="connsiteY0" fmla="*/ 538435 h 954720"/>
              <a:gd name="connsiteX1" fmla="*/ 512987 w 1997670"/>
              <a:gd name="connsiteY1" fmla="*/ 101302 h 954720"/>
              <a:gd name="connsiteX2" fmla="*/ 1302659 w 1997670"/>
              <a:gd name="connsiteY2" fmla="*/ 27954 h 954720"/>
              <a:gd name="connsiteX3" fmla="*/ 1836757 w 1997670"/>
              <a:gd name="connsiteY3" fmla="*/ 478081 h 954720"/>
              <a:gd name="connsiteX4" fmla="*/ 1991773 w 1997670"/>
              <a:gd name="connsiteY4" fmla="*/ 922496 h 954720"/>
              <a:gd name="connsiteX5" fmla="*/ 1947258 w 1997670"/>
              <a:gd name="connsiteY5" fmla="*/ 954143 h 954720"/>
              <a:gd name="connsiteX6" fmla="*/ 1534581 w 1997670"/>
              <a:gd name="connsiteY6" fmla="*/ 878895 h 954720"/>
              <a:gd name="connsiteX7" fmla="*/ 533183 w 1997670"/>
              <a:gd name="connsiteY7" fmla="*/ 691849 h 954720"/>
              <a:gd name="connsiteX8" fmla="*/ 72744 w 1997670"/>
              <a:gd name="connsiteY8" fmla="*/ 610495 h 954720"/>
              <a:gd name="connsiteX9" fmla="*/ 45764 w 1997670"/>
              <a:gd name="connsiteY9" fmla="*/ 538435 h 954720"/>
              <a:gd name="connsiteX0" fmla="*/ 44343 w 1996249"/>
              <a:gd name="connsiteY0" fmla="*/ 538435 h 954720"/>
              <a:gd name="connsiteX1" fmla="*/ 511566 w 1996249"/>
              <a:gd name="connsiteY1" fmla="*/ 101302 h 954720"/>
              <a:gd name="connsiteX2" fmla="*/ 1301238 w 1996249"/>
              <a:gd name="connsiteY2" fmla="*/ 27954 h 954720"/>
              <a:gd name="connsiteX3" fmla="*/ 1835336 w 1996249"/>
              <a:gd name="connsiteY3" fmla="*/ 478081 h 954720"/>
              <a:gd name="connsiteX4" fmla="*/ 1990352 w 1996249"/>
              <a:gd name="connsiteY4" fmla="*/ 922496 h 954720"/>
              <a:gd name="connsiteX5" fmla="*/ 1945837 w 1996249"/>
              <a:gd name="connsiteY5" fmla="*/ 954143 h 954720"/>
              <a:gd name="connsiteX6" fmla="*/ 1533160 w 1996249"/>
              <a:gd name="connsiteY6" fmla="*/ 878895 h 954720"/>
              <a:gd name="connsiteX7" fmla="*/ 531762 w 1996249"/>
              <a:gd name="connsiteY7" fmla="*/ 691849 h 954720"/>
              <a:gd name="connsiteX8" fmla="*/ 71323 w 1996249"/>
              <a:gd name="connsiteY8" fmla="*/ 610495 h 954720"/>
              <a:gd name="connsiteX9" fmla="*/ 44343 w 1996249"/>
              <a:gd name="connsiteY9" fmla="*/ 538435 h 954720"/>
              <a:gd name="connsiteX0" fmla="*/ 38388 w 1990294"/>
              <a:gd name="connsiteY0" fmla="*/ 538435 h 954720"/>
              <a:gd name="connsiteX1" fmla="*/ 505611 w 1990294"/>
              <a:gd name="connsiteY1" fmla="*/ 101302 h 954720"/>
              <a:gd name="connsiteX2" fmla="*/ 1295283 w 1990294"/>
              <a:gd name="connsiteY2" fmla="*/ 27954 h 954720"/>
              <a:gd name="connsiteX3" fmla="*/ 1829381 w 1990294"/>
              <a:gd name="connsiteY3" fmla="*/ 478081 h 954720"/>
              <a:gd name="connsiteX4" fmla="*/ 1984397 w 1990294"/>
              <a:gd name="connsiteY4" fmla="*/ 922496 h 954720"/>
              <a:gd name="connsiteX5" fmla="*/ 1939882 w 1990294"/>
              <a:gd name="connsiteY5" fmla="*/ 954143 h 954720"/>
              <a:gd name="connsiteX6" fmla="*/ 1527205 w 1990294"/>
              <a:gd name="connsiteY6" fmla="*/ 878895 h 954720"/>
              <a:gd name="connsiteX7" fmla="*/ 525807 w 1990294"/>
              <a:gd name="connsiteY7" fmla="*/ 691849 h 954720"/>
              <a:gd name="connsiteX8" fmla="*/ 65368 w 1990294"/>
              <a:gd name="connsiteY8" fmla="*/ 610495 h 954720"/>
              <a:gd name="connsiteX9" fmla="*/ 38388 w 1990294"/>
              <a:gd name="connsiteY9" fmla="*/ 538435 h 954720"/>
              <a:gd name="connsiteX0" fmla="*/ 33188 w 1985094"/>
              <a:gd name="connsiteY0" fmla="*/ 538435 h 954720"/>
              <a:gd name="connsiteX1" fmla="*/ 500411 w 1985094"/>
              <a:gd name="connsiteY1" fmla="*/ 101302 h 954720"/>
              <a:gd name="connsiteX2" fmla="*/ 1290083 w 1985094"/>
              <a:gd name="connsiteY2" fmla="*/ 27954 h 954720"/>
              <a:gd name="connsiteX3" fmla="*/ 1824181 w 1985094"/>
              <a:gd name="connsiteY3" fmla="*/ 478081 h 954720"/>
              <a:gd name="connsiteX4" fmla="*/ 1979197 w 1985094"/>
              <a:gd name="connsiteY4" fmla="*/ 922496 h 954720"/>
              <a:gd name="connsiteX5" fmla="*/ 1934682 w 1985094"/>
              <a:gd name="connsiteY5" fmla="*/ 954143 h 954720"/>
              <a:gd name="connsiteX6" fmla="*/ 1522005 w 1985094"/>
              <a:gd name="connsiteY6" fmla="*/ 878895 h 954720"/>
              <a:gd name="connsiteX7" fmla="*/ 520607 w 1985094"/>
              <a:gd name="connsiteY7" fmla="*/ 691849 h 954720"/>
              <a:gd name="connsiteX8" fmla="*/ 60168 w 1985094"/>
              <a:gd name="connsiteY8" fmla="*/ 610495 h 954720"/>
              <a:gd name="connsiteX9" fmla="*/ 33188 w 1985094"/>
              <a:gd name="connsiteY9" fmla="*/ 538435 h 95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094" h="954720">
                <a:moveTo>
                  <a:pt x="33188" y="538435"/>
                </a:moveTo>
                <a:cubicBezTo>
                  <a:pt x="88814" y="464808"/>
                  <a:pt x="290929" y="186382"/>
                  <a:pt x="500411" y="101302"/>
                </a:cubicBezTo>
                <a:cubicBezTo>
                  <a:pt x="709894" y="16222"/>
                  <a:pt x="1069455" y="-34842"/>
                  <a:pt x="1290083" y="27954"/>
                </a:cubicBezTo>
                <a:cubicBezTo>
                  <a:pt x="1510711" y="90750"/>
                  <a:pt x="1709329" y="328991"/>
                  <a:pt x="1824181" y="478081"/>
                </a:cubicBezTo>
                <a:cubicBezTo>
                  <a:pt x="1939033" y="627171"/>
                  <a:pt x="1968978" y="889429"/>
                  <a:pt x="1979197" y="922496"/>
                </a:cubicBezTo>
                <a:cubicBezTo>
                  <a:pt x="1989416" y="955563"/>
                  <a:pt x="1992690" y="955931"/>
                  <a:pt x="1934682" y="954143"/>
                </a:cubicBezTo>
                <a:cubicBezTo>
                  <a:pt x="1876674" y="952355"/>
                  <a:pt x="1522005" y="878895"/>
                  <a:pt x="1522005" y="878895"/>
                </a:cubicBezTo>
                <a:lnTo>
                  <a:pt x="520607" y="691849"/>
                </a:lnTo>
                <a:cubicBezTo>
                  <a:pt x="296090" y="649646"/>
                  <a:pt x="124891" y="627844"/>
                  <a:pt x="60168" y="610495"/>
                </a:cubicBezTo>
                <a:cubicBezTo>
                  <a:pt x="-4555" y="593146"/>
                  <a:pt x="-22438" y="612062"/>
                  <a:pt x="33188" y="538435"/>
                </a:cubicBezTo>
                <a:close/>
              </a:path>
            </a:pathLst>
          </a:cu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88199B69-BD9B-B271-43F9-EEA697BB2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21023" flipH="1">
            <a:off x="11516400" y="4398536"/>
            <a:ext cx="409502" cy="412308"/>
          </a:xfrm>
          <a:custGeom>
            <a:avLst/>
            <a:gdLst>
              <a:gd name="connsiteX0" fmla="*/ 2531073 w 4828010"/>
              <a:gd name="connsiteY0" fmla="*/ 0 h 4873559"/>
              <a:gd name="connsiteX1" fmla="*/ 3937963 w 4828010"/>
              <a:gd name="connsiteY1" fmla="*/ 437433 h 4873559"/>
              <a:gd name="connsiteX2" fmla="*/ 4806231 w 4828010"/>
              <a:gd name="connsiteY2" fmla="*/ 1773180 h 4873559"/>
              <a:gd name="connsiteX3" fmla="*/ 4448644 w 4828010"/>
              <a:gd name="connsiteY3" fmla="*/ 3933235 h 4873559"/>
              <a:gd name="connsiteX4" fmla="*/ 3192542 w 4828010"/>
              <a:gd name="connsiteY4" fmla="*/ 4716168 h 4873559"/>
              <a:gd name="connsiteX5" fmla="*/ 937448 w 4828010"/>
              <a:gd name="connsiteY5" fmla="*/ 4547691 h 4873559"/>
              <a:gd name="connsiteX6" fmla="*/ 12348 w 4828010"/>
              <a:gd name="connsiteY6" fmla="*/ 3026750 h 4873559"/>
              <a:gd name="connsiteX7" fmla="*/ 553508 w 4828010"/>
              <a:gd name="connsiteY7" fmla="*/ 740383 h 4873559"/>
              <a:gd name="connsiteX8" fmla="*/ 2531073 w 4828010"/>
              <a:gd name="connsiteY8" fmla="*/ 0 h 4873559"/>
              <a:gd name="connsiteX0" fmla="*/ 2531073 w 4828010"/>
              <a:gd name="connsiteY0" fmla="*/ 0 h 4853896"/>
              <a:gd name="connsiteX1" fmla="*/ 3937963 w 4828010"/>
              <a:gd name="connsiteY1" fmla="*/ 437433 h 4853896"/>
              <a:gd name="connsiteX2" fmla="*/ 4806231 w 4828010"/>
              <a:gd name="connsiteY2" fmla="*/ 1773180 h 4853896"/>
              <a:gd name="connsiteX3" fmla="*/ 4448644 w 4828010"/>
              <a:gd name="connsiteY3" fmla="*/ 3933235 h 4853896"/>
              <a:gd name="connsiteX4" fmla="*/ 3192542 w 4828010"/>
              <a:gd name="connsiteY4" fmla="*/ 4716168 h 4853896"/>
              <a:gd name="connsiteX5" fmla="*/ 1075671 w 4828010"/>
              <a:gd name="connsiteY5" fmla="*/ 4473263 h 4853896"/>
              <a:gd name="connsiteX6" fmla="*/ 12348 w 4828010"/>
              <a:gd name="connsiteY6" fmla="*/ 3026750 h 4853896"/>
              <a:gd name="connsiteX7" fmla="*/ 553508 w 4828010"/>
              <a:gd name="connsiteY7" fmla="*/ 740383 h 4853896"/>
              <a:gd name="connsiteX8" fmla="*/ 2531073 w 4828010"/>
              <a:gd name="connsiteY8" fmla="*/ 0 h 4853896"/>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531073 w 4828010"/>
              <a:gd name="connsiteY0" fmla="*/ 0 h 4852652"/>
              <a:gd name="connsiteX1" fmla="*/ 3937963 w 4828010"/>
              <a:gd name="connsiteY1" fmla="*/ 437433 h 4852652"/>
              <a:gd name="connsiteX2" fmla="*/ 4806231 w 4828010"/>
              <a:gd name="connsiteY2" fmla="*/ 1773180 h 4852652"/>
              <a:gd name="connsiteX3" fmla="*/ 4448644 w 4828010"/>
              <a:gd name="connsiteY3" fmla="*/ 3933235 h 4852652"/>
              <a:gd name="connsiteX4" fmla="*/ 3192542 w 4828010"/>
              <a:gd name="connsiteY4" fmla="*/ 4716168 h 4852652"/>
              <a:gd name="connsiteX5" fmla="*/ 1160732 w 4828010"/>
              <a:gd name="connsiteY5" fmla="*/ 4467947 h 4852652"/>
              <a:gd name="connsiteX6" fmla="*/ 12348 w 4828010"/>
              <a:gd name="connsiteY6" fmla="*/ 3026750 h 4852652"/>
              <a:gd name="connsiteX7" fmla="*/ 553508 w 4828010"/>
              <a:gd name="connsiteY7" fmla="*/ 740383 h 4852652"/>
              <a:gd name="connsiteX8" fmla="*/ 2531073 w 4828010"/>
              <a:gd name="connsiteY8" fmla="*/ 0 h 485265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60239 w 4757176"/>
              <a:gd name="connsiteY0" fmla="*/ 0 h 4850182"/>
              <a:gd name="connsiteX1" fmla="*/ 3867129 w 4757176"/>
              <a:gd name="connsiteY1" fmla="*/ 437433 h 4850182"/>
              <a:gd name="connsiteX2" fmla="*/ 4735397 w 4757176"/>
              <a:gd name="connsiteY2" fmla="*/ 1773180 h 4850182"/>
              <a:gd name="connsiteX3" fmla="*/ 4377810 w 4757176"/>
              <a:gd name="connsiteY3" fmla="*/ 3933235 h 4850182"/>
              <a:gd name="connsiteX4" fmla="*/ 3121708 w 4757176"/>
              <a:gd name="connsiteY4" fmla="*/ 4716168 h 4850182"/>
              <a:gd name="connsiteX5" fmla="*/ 1089898 w 4757176"/>
              <a:gd name="connsiteY5" fmla="*/ 4467947 h 4850182"/>
              <a:gd name="connsiteX6" fmla="*/ 15942 w 4757176"/>
              <a:gd name="connsiteY6" fmla="*/ 3101178 h 4850182"/>
              <a:gd name="connsiteX7" fmla="*/ 482674 w 4757176"/>
              <a:gd name="connsiteY7" fmla="*/ 740383 h 4850182"/>
              <a:gd name="connsiteX8" fmla="*/ 2460239 w 4757176"/>
              <a:gd name="connsiteY8" fmla="*/ 0 h 4850182"/>
              <a:gd name="connsiteX0" fmla="*/ 2484014 w 4780951"/>
              <a:gd name="connsiteY0" fmla="*/ 0 h 4850182"/>
              <a:gd name="connsiteX1" fmla="*/ 3890904 w 4780951"/>
              <a:gd name="connsiteY1" fmla="*/ 437433 h 4850182"/>
              <a:gd name="connsiteX2" fmla="*/ 4759172 w 4780951"/>
              <a:gd name="connsiteY2" fmla="*/ 1773180 h 4850182"/>
              <a:gd name="connsiteX3" fmla="*/ 4401585 w 4780951"/>
              <a:gd name="connsiteY3" fmla="*/ 3933235 h 4850182"/>
              <a:gd name="connsiteX4" fmla="*/ 3145483 w 4780951"/>
              <a:gd name="connsiteY4" fmla="*/ 4716168 h 4850182"/>
              <a:gd name="connsiteX5" fmla="*/ 1113673 w 4780951"/>
              <a:gd name="connsiteY5" fmla="*/ 4467947 h 4850182"/>
              <a:gd name="connsiteX6" fmla="*/ 39717 w 4780951"/>
              <a:gd name="connsiteY6" fmla="*/ 3101178 h 4850182"/>
              <a:gd name="connsiteX7" fmla="*/ 506449 w 4780951"/>
              <a:gd name="connsiteY7" fmla="*/ 740383 h 4850182"/>
              <a:gd name="connsiteX8" fmla="*/ 2484014 w 4780951"/>
              <a:gd name="connsiteY8" fmla="*/ 0 h 4850182"/>
              <a:gd name="connsiteX0" fmla="*/ 2484014 w 4780127"/>
              <a:gd name="connsiteY0" fmla="*/ 0 h 4850182"/>
              <a:gd name="connsiteX1" fmla="*/ 3890904 w 4780127"/>
              <a:gd name="connsiteY1" fmla="*/ 437433 h 4850182"/>
              <a:gd name="connsiteX2" fmla="*/ 4759172 w 4780127"/>
              <a:gd name="connsiteY2" fmla="*/ 1773180 h 4850182"/>
              <a:gd name="connsiteX3" fmla="*/ 4390953 w 4780127"/>
              <a:gd name="connsiteY3" fmla="*/ 3805644 h 4850182"/>
              <a:gd name="connsiteX4" fmla="*/ 3145483 w 4780127"/>
              <a:gd name="connsiteY4" fmla="*/ 4716168 h 4850182"/>
              <a:gd name="connsiteX5" fmla="*/ 1113673 w 4780127"/>
              <a:gd name="connsiteY5" fmla="*/ 4467947 h 4850182"/>
              <a:gd name="connsiteX6" fmla="*/ 39717 w 4780127"/>
              <a:gd name="connsiteY6" fmla="*/ 3101178 h 4850182"/>
              <a:gd name="connsiteX7" fmla="*/ 506449 w 4780127"/>
              <a:gd name="connsiteY7" fmla="*/ 740383 h 4850182"/>
              <a:gd name="connsiteX8" fmla="*/ 2484014 w 4780127"/>
              <a:gd name="connsiteY8" fmla="*/ 0 h 4850182"/>
              <a:gd name="connsiteX0" fmla="*/ 2484014 w 4778010"/>
              <a:gd name="connsiteY0" fmla="*/ 0 h 4846926"/>
              <a:gd name="connsiteX1" fmla="*/ 3890904 w 4778010"/>
              <a:gd name="connsiteY1" fmla="*/ 437433 h 4846926"/>
              <a:gd name="connsiteX2" fmla="*/ 4759172 w 4778010"/>
              <a:gd name="connsiteY2" fmla="*/ 1773180 h 4846926"/>
              <a:gd name="connsiteX3" fmla="*/ 4390953 w 4778010"/>
              <a:gd name="connsiteY3" fmla="*/ 3805644 h 4846926"/>
              <a:gd name="connsiteX4" fmla="*/ 3343914 w 4778010"/>
              <a:gd name="connsiteY4" fmla="*/ 4712128 h 4846926"/>
              <a:gd name="connsiteX5" fmla="*/ 1113673 w 4778010"/>
              <a:gd name="connsiteY5" fmla="*/ 4467947 h 4846926"/>
              <a:gd name="connsiteX6" fmla="*/ 39717 w 4778010"/>
              <a:gd name="connsiteY6" fmla="*/ 3101178 h 4846926"/>
              <a:gd name="connsiteX7" fmla="*/ 506449 w 4778010"/>
              <a:gd name="connsiteY7" fmla="*/ 740383 h 4846926"/>
              <a:gd name="connsiteX8" fmla="*/ 2484014 w 4778010"/>
              <a:gd name="connsiteY8" fmla="*/ 0 h 4846926"/>
              <a:gd name="connsiteX0" fmla="*/ 2484014 w 4782503"/>
              <a:gd name="connsiteY0" fmla="*/ 0 h 4846926"/>
              <a:gd name="connsiteX1" fmla="*/ 3890904 w 4782503"/>
              <a:gd name="connsiteY1" fmla="*/ 437433 h 4846926"/>
              <a:gd name="connsiteX2" fmla="*/ 4759172 w 4782503"/>
              <a:gd name="connsiteY2" fmla="*/ 1773180 h 4846926"/>
              <a:gd name="connsiteX3" fmla="*/ 4450482 w 4782503"/>
              <a:gd name="connsiteY3" fmla="*/ 3688481 h 4846926"/>
              <a:gd name="connsiteX4" fmla="*/ 3343914 w 4782503"/>
              <a:gd name="connsiteY4" fmla="*/ 4712128 h 4846926"/>
              <a:gd name="connsiteX5" fmla="*/ 1113673 w 4782503"/>
              <a:gd name="connsiteY5" fmla="*/ 4467947 h 4846926"/>
              <a:gd name="connsiteX6" fmla="*/ 39717 w 4782503"/>
              <a:gd name="connsiteY6" fmla="*/ 3101178 h 4846926"/>
              <a:gd name="connsiteX7" fmla="*/ 506449 w 4782503"/>
              <a:gd name="connsiteY7" fmla="*/ 740383 h 4846926"/>
              <a:gd name="connsiteX8" fmla="*/ 2484014 w 4782503"/>
              <a:gd name="connsiteY8" fmla="*/ 0 h 4846926"/>
              <a:gd name="connsiteX0" fmla="*/ 2484014 w 4784889"/>
              <a:gd name="connsiteY0" fmla="*/ 0 h 4846926"/>
              <a:gd name="connsiteX1" fmla="*/ 3890904 w 4784889"/>
              <a:gd name="connsiteY1" fmla="*/ 437433 h 4846926"/>
              <a:gd name="connsiteX2" fmla="*/ 4759172 w 4784889"/>
              <a:gd name="connsiteY2" fmla="*/ 1773180 h 4846926"/>
              <a:gd name="connsiteX3" fmla="*/ 4474294 w 4784889"/>
              <a:gd name="connsiteY3" fmla="*/ 3676361 h 4846926"/>
              <a:gd name="connsiteX4" fmla="*/ 3343914 w 4784889"/>
              <a:gd name="connsiteY4" fmla="*/ 4712128 h 4846926"/>
              <a:gd name="connsiteX5" fmla="*/ 1113673 w 4784889"/>
              <a:gd name="connsiteY5" fmla="*/ 4467947 h 4846926"/>
              <a:gd name="connsiteX6" fmla="*/ 39717 w 4784889"/>
              <a:gd name="connsiteY6" fmla="*/ 3101178 h 4846926"/>
              <a:gd name="connsiteX7" fmla="*/ 506449 w 4784889"/>
              <a:gd name="connsiteY7" fmla="*/ 740383 h 4846926"/>
              <a:gd name="connsiteX8" fmla="*/ 2484014 w 4784889"/>
              <a:gd name="connsiteY8" fmla="*/ 0 h 4846926"/>
              <a:gd name="connsiteX0" fmla="*/ 2484014 w 4784889"/>
              <a:gd name="connsiteY0" fmla="*/ 0 h 4860980"/>
              <a:gd name="connsiteX1" fmla="*/ 3890904 w 4784889"/>
              <a:gd name="connsiteY1" fmla="*/ 437433 h 4860980"/>
              <a:gd name="connsiteX2" fmla="*/ 4759172 w 4784889"/>
              <a:gd name="connsiteY2" fmla="*/ 1773180 h 4860980"/>
              <a:gd name="connsiteX3" fmla="*/ 4474294 w 4784889"/>
              <a:gd name="connsiteY3" fmla="*/ 3676361 h 4860980"/>
              <a:gd name="connsiteX4" fmla="*/ 3343914 w 4784889"/>
              <a:gd name="connsiteY4" fmla="*/ 4712128 h 4860980"/>
              <a:gd name="connsiteX5" fmla="*/ 1097799 w 4784889"/>
              <a:gd name="connsiteY5" fmla="*/ 4524510 h 4860980"/>
              <a:gd name="connsiteX6" fmla="*/ 39717 w 4784889"/>
              <a:gd name="connsiteY6" fmla="*/ 3101178 h 4860980"/>
              <a:gd name="connsiteX7" fmla="*/ 506449 w 4784889"/>
              <a:gd name="connsiteY7" fmla="*/ 740383 h 4860980"/>
              <a:gd name="connsiteX8" fmla="*/ 2484014 w 4784889"/>
              <a:gd name="connsiteY8" fmla="*/ 0 h 4860980"/>
              <a:gd name="connsiteX0" fmla="*/ 2484014 w 4783308"/>
              <a:gd name="connsiteY0" fmla="*/ 0 h 4860981"/>
              <a:gd name="connsiteX1" fmla="*/ 3890904 w 4783308"/>
              <a:gd name="connsiteY1" fmla="*/ 437433 h 4860981"/>
              <a:gd name="connsiteX2" fmla="*/ 4759172 w 4783308"/>
              <a:gd name="connsiteY2" fmla="*/ 1773180 h 4860981"/>
              <a:gd name="connsiteX3" fmla="*/ 4474294 w 4783308"/>
              <a:gd name="connsiteY3" fmla="*/ 3676361 h 4860981"/>
              <a:gd name="connsiteX4" fmla="*/ 3443129 w 4783308"/>
              <a:gd name="connsiteY4" fmla="*/ 4712129 h 4860981"/>
              <a:gd name="connsiteX5" fmla="*/ 1097799 w 4783308"/>
              <a:gd name="connsiteY5" fmla="*/ 4524510 h 4860981"/>
              <a:gd name="connsiteX6" fmla="*/ 39717 w 4783308"/>
              <a:gd name="connsiteY6" fmla="*/ 3101178 h 4860981"/>
              <a:gd name="connsiteX7" fmla="*/ 506449 w 4783308"/>
              <a:gd name="connsiteY7" fmla="*/ 740383 h 4860981"/>
              <a:gd name="connsiteX8" fmla="*/ 2484014 w 4783308"/>
              <a:gd name="connsiteY8" fmla="*/ 0 h 4860981"/>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484014 w 4783308"/>
              <a:gd name="connsiteY0" fmla="*/ 0 h 4821502"/>
              <a:gd name="connsiteX1" fmla="*/ 3890904 w 4783308"/>
              <a:gd name="connsiteY1" fmla="*/ 437433 h 4821502"/>
              <a:gd name="connsiteX2" fmla="*/ 4759172 w 4783308"/>
              <a:gd name="connsiteY2" fmla="*/ 1773180 h 4821502"/>
              <a:gd name="connsiteX3" fmla="*/ 4474294 w 4783308"/>
              <a:gd name="connsiteY3" fmla="*/ 3676361 h 4821502"/>
              <a:gd name="connsiteX4" fmla="*/ 3443129 w 4783308"/>
              <a:gd name="connsiteY4" fmla="*/ 4712129 h 4821502"/>
              <a:gd name="connsiteX5" fmla="*/ 1097799 w 4783308"/>
              <a:gd name="connsiteY5" fmla="*/ 4524510 h 4821502"/>
              <a:gd name="connsiteX6" fmla="*/ 39717 w 4783308"/>
              <a:gd name="connsiteY6" fmla="*/ 3101178 h 4821502"/>
              <a:gd name="connsiteX7" fmla="*/ 506449 w 4783308"/>
              <a:gd name="connsiteY7" fmla="*/ 740383 h 4821502"/>
              <a:gd name="connsiteX8" fmla="*/ 2484014 w 4783308"/>
              <a:gd name="connsiteY8" fmla="*/ 0 h 4821502"/>
              <a:gd name="connsiteX0" fmla="*/ 2532073 w 4784141"/>
              <a:gd name="connsiteY0" fmla="*/ 0 h 4773425"/>
              <a:gd name="connsiteX1" fmla="*/ 3891737 w 4784141"/>
              <a:gd name="connsiteY1" fmla="*/ 389356 h 4773425"/>
              <a:gd name="connsiteX2" fmla="*/ 4760005 w 4784141"/>
              <a:gd name="connsiteY2" fmla="*/ 1725103 h 4773425"/>
              <a:gd name="connsiteX3" fmla="*/ 4475127 w 4784141"/>
              <a:gd name="connsiteY3" fmla="*/ 3628284 h 4773425"/>
              <a:gd name="connsiteX4" fmla="*/ 3443962 w 4784141"/>
              <a:gd name="connsiteY4" fmla="*/ 4664052 h 4773425"/>
              <a:gd name="connsiteX5" fmla="*/ 1098632 w 4784141"/>
              <a:gd name="connsiteY5" fmla="*/ 4476433 h 4773425"/>
              <a:gd name="connsiteX6" fmla="*/ 40550 w 4784141"/>
              <a:gd name="connsiteY6" fmla="*/ 3053101 h 4773425"/>
              <a:gd name="connsiteX7" fmla="*/ 507282 w 4784141"/>
              <a:gd name="connsiteY7" fmla="*/ 692306 h 4773425"/>
              <a:gd name="connsiteX8" fmla="*/ 2532073 w 4784141"/>
              <a:gd name="connsiteY8" fmla="*/ 0 h 4773425"/>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32073 w 4784141"/>
              <a:gd name="connsiteY0" fmla="*/ 491 h 4773916"/>
              <a:gd name="connsiteX1" fmla="*/ 3891737 w 4784141"/>
              <a:gd name="connsiteY1" fmla="*/ 389847 h 4773916"/>
              <a:gd name="connsiteX2" fmla="*/ 4760005 w 4784141"/>
              <a:gd name="connsiteY2" fmla="*/ 1725594 h 4773916"/>
              <a:gd name="connsiteX3" fmla="*/ 4475127 w 4784141"/>
              <a:gd name="connsiteY3" fmla="*/ 3628775 h 4773916"/>
              <a:gd name="connsiteX4" fmla="*/ 3443962 w 4784141"/>
              <a:gd name="connsiteY4" fmla="*/ 4664543 h 4773916"/>
              <a:gd name="connsiteX5" fmla="*/ 1098632 w 4784141"/>
              <a:gd name="connsiteY5" fmla="*/ 4476924 h 4773916"/>
              <a:gd name="connsiteX6" fmla="*/ 40550 w 4784141"/>
              <a:gd name="connsiteY6" fmla="*/ 3053592 h 4773916"/>
              <a:gd name="connsiteX7" fmla="*/ 507282 w 4784141"/>
              <a:gd name="connsiteY7" fmla="*/ 692797 h 4773916"/>
              <a:gd name="connsiteX8" fmla="*/ 2532073 w 4784141"/>
              <a:gd name="connsiteY8" fmla="*/ 491 h 4773916"/>
              <a:gd name="connsiteX0" fmla="*/ 2558783 w 4784614"/>
              <a:gd name="connsiteY0" fmla="*/ 525 h 4757924"/>
              <a:gd name="connsiteX1" fmla="*/ 3892210 w 4784614"/>
              <a:gd name="connsiteY1" fmla="*/ 373855 h 4757924"/>
              <a:gd name="connsiteX2" fmla="*/ 4760478 w 4784614"/>
              <a:gd name="connsiteY2" fmla="*/ 1709602 h 4757924"/>
              <a:gd name="connsiteX3" fmla="*/ 4475600 w 4784614"/>
              <a:gd name="connsiteY3" fmla="*/ 3612783 h 4757924"/>
              <a:gd name="connsiteX4" fmla="*/ 3444435 w 4784614"/>
              <a:gd name="connsiteY4" fmla="*/ 4648551 h 4757924"/>
              <a:gd name="connsiteX5" fmla="*/ 1099105 w 4784614"/>
              <a:gd name="connsiteY5" fmla="*/ 4460932 h 4757924"/>
              <a:gd name="connsiteX6" fmla="*/ 41023 w 4784614"/>
              <a:gd name="connsiteY6" fmla="*/ 3037600 h 4757924"/>
              <a:gd name="connsiteX7" fmla="*/ 507755 w 4784614"/>
              <a:gd name="connsiteY7" fmla="*/ 676805 h 4757924"/>
              <a:gd name="connsiteX8" fmla="*/ 2558783 w 4784614"/>
              <a:gd name="connsiteY8" fmla="*/ 525 h 4757924"/>
              <a:gd name="connsiteX0" fmla="*/ 2558783 w 4784614"/>
              <a:gd name="connsiteY0" fmla="*/ 408 h 4757807"/>
              <a:gd name="connsiteX1" fmla="*/ 3907953 w 4784614"/>
              <a:gd name="connsiteY1" fmla="*/ 443183 h 4757807"/>
              <a:gd name="connsiteX2" fmla="*/ 4760478 w 4784614"/>
              <a:gd name="connsiteY2" fmla="*/ 1709485 h 4757807"/>
              <a:gd name="connsiteX3" fmla="*/ 4475600 w 4784614"/>
              <a:gd name="connsiteY3" fmla="*/ 3612666 h 4757807"/>
              <a:gd name="connsiteX4" fmla="*/ 3444435 w 4784614"/>
              <a:gd name="connsiteY4" fmla="*/ 4648434 h 4757807"/>
              <a:gd name="connsiteX5" fmla="*/ 1099105 w 4784614"/>
              <a:gd name="connsiteY5" fmla="*/ 4460815 h 4757807"/>
              <a:gd name="connsiteX6" fmla="*/ 41023 w 4784614"/>
              <a:gd name="connsiteY6" fmla="*/ 3037483 h 4757807"/>
              <a:gd name="connsiteX7" fmla="*/ 507755 w 4784614"/>
              <a:gd name="connsiteY7" fmla="*/ 676688 h 4757807"/>
              <a:gd name="connsiteX8" fmla="*/ 2558783 w 4784614"/>
              <a:gd name="connsiteY8" fmla="*/ 408 h 4757807"/>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50 h 4954478"/>
              <a:gd name="connsiteX1" fmla="*/ 3910127 w 4786788"/>
              <a:gd name="connsiteY1" fmla="*/ 639854 h 4954478"/>
              <a:gd name="connsiteX2" fmla="*/ 4762652 w 4786788"/>
              <a:gd name="connsiteY2" fmla="*/ 1906156 h 4954478"/>
              <a:gd name="connsiteX3" fmla="*/ 4477774 w 4786788"/>
              <a:gd name="connsiteY3" fmla="*/ 3809337 h 4954478"/>
              <a:gd name="connsiteX4" fmla="*/ 3446609 w 4786788"/>
              <a:gd name="connsiteY4" fmla="*/ 4845105 h 4954478"/>
              <a:gd name="connsiteX5" fmla="*/ 1101279 w 4786788"/>
              <a:gd name="connsiteY5" fmla="*/ 4657486 h 4954478"/>
              <a:gd name="connsiteX6" fmla="*/ 43197 w 4786788"/>
              <a:gd name="connsiteY6" fmla="*/ 3234154 h 4954478"/>
              <a:gd name="connsiteX7" fmla="*/ 509929 w 4786788"/>
              <a:gd name="connsiteY7" fmla="*/ 873359 h 4954478"/>
              <a:gd name="connsiteX8" fmla="*/ 2675744 w 4786788"/>
              <a:gd name="connsiteY8" fmla="*/ 250 h 4954478"/>
              <a:gd name="connsiteX0" fmla="*/ 2675744 w 4786788"/>
              <a:gd name="connsiteY0" fmla="*/ 290 h 4954518"/>
              <a:gd name="connsiteX1" fmla="*/ 3910127 w 4786788"/>
              <a:gd name="connsiteY1" fmla="*/ 639894 h 4954518"/>
              <a:gd name="connsiteX2" fmla="*/ 4762652 w 4786788"/>
              <a:gd name="connsiteY2" fmla="*/ 1906196 h 4954518"/>
              <a:gd name="connsiteX3" fmla="*/ 4477774 w 4786788"/>
              <a:gd name="connsiteY3" fmla="*/ 3809377 h 4954518"/>
              <a:gd name="connsiteX4" fmla="*/ 3446609 w 4786788"/>
              <a:gd name="connsiteY4" fmla="*/ 4845145 h 4954518"/>
              <a:gd name="connsiteX5" fmla="*/ 1101279 w 4786788"/>
              <a:gd name="connsiteY5" fmla="*/ 4657526 h 4954518"/>
              <a:gd name="connsiteX6" fmla="*/ 43197 w 4786788"/>
              <a:gd name="connsiteY6" fmla="*/ 3234194 h 4954518"/>
              <a:gd name="connsiteX7" fmla="*/ 509929 w 4786788"/>
              <a:gd name="connsiteY7" fmla="*/ 873399 h 4954518"/>
              <a:gd name="connsiteX8" fmla="*/ 2675744 w 4786788"/>
              <a:gd name="connsiteY8" fmla="*/ 290 h 4954518"/>
              <a:gd name="connsiteX0" fmla="*/ 2675744 w 4786788"/>
              <a:gd name="connsiteY0" fmla="*/ 326 h 4954554"/>
              <a:gd name="connsiteX1" fmla="*/ 3990884 w 4786788"/>
              <a:gd name="connsiteY1" fmla="*/ 591130 h 4954554"/>
              <a:gd name="connsiteX2" fmla="*/ 4762652 w 4786788"/>
              <a:gd name="connsiteY2" fmla="*/ 1906232 h 4954554"/>
              <a:gd name="connsiteX3" fmla="*/ 4477774 w 4786788"/>
              <a:gd name="connsiteY3" fmla="*/ 3809413 h 4954554"/>
              <a:gd name="connsiteX4" fmla="*/ 3446609 w 4786788"/>
              <a:gd name="connsiteY4" fmla="*/ 4845181 h 4954554"/>
              <a:gd name="connsiteX5" fmla="*/ 1101279 w 4786788"/>
              <a:gd name="connsiteY5" fmla="*/ 4657562 h 4954554"/>
              <a:gd name="connsiteX6" fmla="*/ 43197 w 4786788"/>
              <a:gd name="connsiteY6" fmla="*/ 3234230 h 4954554"/>
              <a:gd name="connsiteX7" fmla="*/ 509929 w 4786788"/>
              <a:gd name="connsiteY7" fmla="*/ 873435 h 4954554"/>
              <a:gd name="connsiteX8" fmla="*/ 2675744 w 4786788"/>
              <a:gd name="connsiteY8" fmla="*/ 326 h 4954554"/>
              <a:gd name="connsiteX0" fmla="*/ 2662196 w 4773240"/>
              <a:gd name="connsiteY0" fmla="*/ 326 h 4954554"/>
              <a:gd name="connsiteX1" fmla="*/ 3977336 w 4773240"/>
              <a:gd name="connsiteY1" fmla="*/ 591130 h 4954554"/>
              <a:gd name="connsiteX2" fmla="*/ 4749104 w 4773240"/>
              <a:gd name="connsiteY2" fmla="*/ 1906232 h 4954554"/>
              <a:gd name="connsiteX3" fmla="*/ 4464226 w 4773240"/>
              <a:gd name="connsiteY3" fmla="*/ 3809413 h 4954554"/>
              <a:gd name="connsiteX4" fmla="*/ 3433061 w 4773240"/>
              <a:gd name="connsiteY4" fmla="*/ 4845181 h 4954554"/>
              <a:gd name="connsiteX5" fmla="*/ 1087731 w 4773240"/>
              <a:gd name="connsiteY5" fmla="*/ 4657562 h 4954554"/>
              <a:gd name="connsiteX6" fmla="*/ 29649 w 4773240"/>
              <a:gd name="connsiteY6" fmla="*/ 3234230 h 4954554"/>
              <a:gd name="connsiteX7" fmla="*/ 640977 w 4773240"/>
              <a:gd name="connsiteY7" fmla="*/ 730117 h 4954554"/>
              <a:gd name="connsiteX8" fmla="*/ 2662196 w 4773240"/>
              <a:gd name="connsiteY8" fmla="*/ 326 h 4954554"/>
              <a:gd name="connsiteX0" fmla="*/ 2664762 w 4775806"/>
              <a:gd name="connsiteY0" fmla="*/ 326 h 4954554"/>
              <a:gd name="connsiteX1" fmla="*/ 3979902 w 4775806"/>
              <a:gd name="connsiteY1" fmla="*/ 591130 h 4954554"/>
              <a:gd name="connsiteX2" fmla="*/ 4751670 w 4775806"/>
              <a:gd name="connsiteY2" fmla="*/ 1906232 h 4954554"/>
              <a:gd name="connsiteX3" fmla="*/ 4466792 w 4775806"/>
              <a:gd name="connsiteY3" fmla="*/ 3809413 h 4954554"/>
              <a:gd name="connsiteX4" fmla="*/ 3435627 w 4775806"/>
              <a:gd name="connsiteY4" fmla="*/ 4845181 h 4954554"/>
              <a:gd name="connsiteX5" fmla="*/ 1090297 w 4775806"/>
              <a:gd name="connsiteY5" fmla="*/ 4657562 h 4954554"/>
              <a:gd name="connsiteX6" fmla="*/ 32215 w 4775806"/>
              <a:gd name="connsiteY6" fmla="*/ 3234230 h 4954554"/>
              <a:gd name="connsiteX7" fmla="*/ 607899 w 4775806"/>
              <a:gd name="connsiteY7" fmla="*/ 806182 h 4954554"/>
              <a:gd name="connsiteX8" fmla="*/ 2664762 w 4775806"/>
              <a:gd name="connsiteY8" fmla="*/ 326 h 4954554"/>
              <a:gd name="connsiteX0" fmla="*/ 2673549 w 4784593"/>
              <a:gd name="connsiteY0" fmla="*/ 326 h 4954554"/>
              <a:gd name="connsiteX1" fmla="*/ 3988689 w 4784593"/>
              <a:gd name="connsiteY1" fmla="*/ 591130 h 4954554"/>
              <a:gd name="connsiteX2" fmla="*/ 4760457 w 4784593"/>
              <a:gd name="connsiteY2" fmla="*/ 1906232 h 4954554"/>
              <a:gd name="connsiteX3" fmla="*/ 4475579 w 4784593"/>
              <a:gd name="connsiteY3" fmla="*/ 3809413 h 4954554"/>
              <a:gd name="connsiteX4" fmla="*/ 3444414 w 4784593"/>
              <a:gd name="connsiteY4" fmla="*/ 4845181 h 4954554"/>
              <a:gd name="connsiteX5" fmla="*/ 1099084 w 4784593"/>
              <a:gd name="connsiteY5" fmla="*/ 4657562 h 4954554"/>
              <a:gd name="connsiteX6" fmla="*/ 41002 w 4784593"/>
              <a:gd name="connsiteY6" fmla="*/ 3234230 h 4954554"/>
              <a:gd name="connsiteX7" fmla="*/ 616686 w 4784593"/>
              <a:gd name="connsiteY7" fmla="*/ 806182 h 4954554"/>
              <a:gd name="connsiteX8" fmla="*/ 2673549 w 4784593"/>
              <a:gd name="connsiteY8" fmla="*/ 326 h 4954554"/>
              <a:gd name="connsiteX0" fmla="*/ 2649000 w 4760044"/>
              <a:gd name="connsiteY0" fmla="*/ 326 h 4964273"/>
              <a:gd name="connsiteX1" fmla="*/ 3964140 w 4760044"/>
              <a:gd name="connsiteY1" fmla="*/ 591130 h 4964273"/>
              <a:gd name="connsiteX2" fmla="*/ 4735908 w 4760044"/>
              <a:gd name="connsiteY2" fmla="*/ 1906232 h 4964273"/>
              <a:gd name="connsiteX3" fmla="*/ 4451030 w 4760044"/>
              <a:gd name="connsiteY3" fmla="*/ 3809413 h 4964273"/>
              <a:gd name="connsiteX4" fmla="*/ 3419865 w 4760044"/>
              <a:gd name="connsiteY4" fmla="*/ 4845181 h 4964273"/>
              <a:gd name="connsiteX5" fmla="*/ 1074535 w 4760044"/>
              <a:gd name="connsiteY5" fmla="*/ 4657562 h 4964273"/>
              <a:gd name="connsiteX6" fmla="*/ 33359 w 4760044"/>
              <a:gd name="connsiteY6" fmla="*/ 2995991 h 4964273"/>
              <a:gd name="connsiteX7" fmla="*/ 592137 w 4760044"/>
              <a:gd name="connsiteY7" fmla="*/ 806182 h 4964273"/>
              <a:gd name="connsiteX8" fmla="*/ 2649000 w 4760044"/>
              <a:gd name="connsiteY8" fmla="*/ 326 h 4964273"/>
              <a:gd name="connsiteX0" fmla="*/ 2649000 w 4468508"/>
              <a:gd name="connsiteY0" fmla="*/ 326 h 4964273"/>
              <a:gd name="connsiteX1" fmla="*/ 3964140 w 4468508"/>
              <a:gd name="connsiteY1" fmla="*/ 591130 h 4964273"/>
              <a:gd name="connsiteX2" fmla="*/ 4451030 w 4468508"/>
              <a:gd name="connsiteY2" fmla="*/ 3809413 h 4964273"/>
              <a:gd name="connsiteX3" fmla="*/ 3419865 w 4468508"/>
              <a:gd name="connsiteY3" fmla="*/ 4845181 h 4964273"/>
              <a:gd name="connsiteX4" fmla="*/ 1074535 w 4468508"/>
              <a:gd name="connsiteY4" fmla="*/ 4657562 h 4964273"/>
              <a:gd name="connsiteX5" fmla="*/ 33359 w 4468508"/>
              <a:gd name="connsiteY5" fmla="*/ 2995991 h 4964273"/>
              <a:gd name="connsiteX6" fmla="*/ 592137 w 4468508"/>
              <a:gd name="connsiteY6" fmla="*/ 806182 h 4964273"/>
              <a:gd name="connsiteX7" fmla="*/ 2649000 w 4468508"/>
              <a:gd name="connsiteY7" fmla="*/ 326 h 4964273"/>
              <a:gd name="connsiteX0" fmla="*/ 2788684 w 4608192"/>
              <a:gd name="connsiteY0" fmla="*/ 326 h 4845177"/>
              <a:gd name="connsiteX1" fmla="*/ 4103824 w 4608192"/>
              <a:gd name="connsiteY1" fmla="*/ 591130 h 4845177"/>
              <a:gd name="connsiteX2" fmla="*/ 4590714 w 4608192"/>
              <a:gd name="connsiteY2" fmla="*/ 3809413 h 4845177"/>
              <a:gd name="connsiteX3" fmla="*/ 3559549 w 4608192"/>
              <a:gd name="connsiteY3" fmla="*/ 4845181 h 4845177"/>
              <a:gd name="connsiteX4" fmla="*/ 173043 w 4608192"/>
              <a:gd name="connsiteY4" fmla="*/ 2995991 h 4845177"/>
              <a:gd name="connsiteX5" fmla="*/ 731821 w 4608192"/>
              <a:gd name="connsiteY5" fmla="*/ 806182 h 4845177"/>
              <a:gd name="connsiteX6" fmla="*/ 2788684 w 4608192"/>
              <a:gd name="connsiteY6" fmla="*/ 326 h 4845177"/>
              <a:gd name="connsiteX0" fmla="*/ 2788684 w 4656382"/>
              <a:gd name="connsiteY0" fmla="*/ 326 h 4593408"/>
              <a:gd name="connsiteX1" fmla="*/ 4103824 w 4656382"/>
              <a:gd name="connsiteY1" fmla="*/ 591130 h 4593408"/>
              <a:gd name="connsiteX2" fmla="*/ 4590714 w 4656382"/>
              <a:gd name="connsiteY2" fmla="*/ 3809413 h 4593408"/>
              <a:gd name="connsiteX3" fmla="*/ 2737164 w 4656382"/>
              <a:gd name="connsiteY3" fmla="*/ 4593410 h 4593408"/>
              <a:gd name="connsiteX4" fmla="*/ 173043 w 4656382"/>
              <a:gd name="connsiteY4" fmla="*/ 2995991 h 4593408"/>
              <a:gd name="connsiteX5" fmla="*/ 731821 w 4656382"/>
              <a:gd name="connsiteY5" fmla="*/ 806182 h 4593408"/>
              <a:gd name="connsiteX6" fmla="*/ 2788684 w 4656382"/>
              <a:gd name="connsiteY6" fmla="*/ 326 h 4593408"/>
              <a:gd name="connsiteX0" fmla="*/ 2788684 w 4720632"/>
              <a:gd name="connsiteY0" fmla="*/ 326 h 4593408"/>
              <a:gd name="connsiteX1" fmla="*/ 4103824 w 4720632"/>
              <a:gd name="connsiteY1" fmla="*/ 591130 h 4593408"/>
              <a:gd name="connsiteX2" fmla="*/ 4661706 w 4720632"/>
              <a:gd name="connsiteY2" fmla="*/ 3597011 h 4593408"/>
              <a:gd name="connsiteX3" fmla="*/ 2737164 w 4720632"/>
              <a:gd name="connsiteY3" fmla="*/ 4593410 h 4593408"/>
              <a:gd name="connsiteX4" fmla="*/ 173043 w 4720632"/>
              <a:gd name="connsiteY4" fmla="*/ 2995991 h 4593408"/>
              <a:gd name="connsiteX5" fmla="*/ 731821 w 4720632"/>
              <a:gd name="connsiteY5" fmla="*/ 806182 h 4593408"/>
              <a:gd name="connsiteX6" fmla="*/ 2788684 w 4720632"/>
              <a:gd name="connsiteY6" fmla="*/ 326 h 4593408"/>
              <a:gd name="connsiteX0" fmla="*/ 2615637 w 4547585"/>
              <a:gd name="connsiteY0" fmla="*/ 326 h 4593408"/>
              <a:gd name="connsiteX1" fmla="*/ 3930777 w 4547585"/>
              <a:gd name="connsiteY1" fmla="*/ 591130 h 4593408"/>
              <a:gd name="connsiteX2" fmla="*/ 4488659 w 4547585"/>
              <a:gd name="connsiteY2" fmla="*/ 3597011 h 4593408"/>
              <a:gd name="connsiteX3" fmla="*/ 2564117 w 4547585"/>
              <a:gd name="connsiteY3" fmla="*/ 4593410 h 4593408"/>
              <a:gd name="connsiteX4" fmla="*/ -4 w 4547585"/>
              <a:gd name="connsiteY4" fmla="*/ 2995991 h 4593408"/>
              <a:gd name="connsiteX5" fmla="*/ 2615637 w 4547585"/>
              <a:gd name="connsiteY5" fmla="*/ 326 h 4593408"/>
              <a:gd name="connsiteX0" fmla="*/ 1599114 w 4547585"/>
              <a:gd name="connsiteY0" fmla="*/ 673 h 4392722"/>
              <a:gd name="connsiteX1" fmla="*/ 3930777 w 4547585"/>
              <a:gd name="connsiteY1" fmla="*/ 390444 h 4392722"/>
              <a:gd name="connsiteX2" fmla="*/ 4488659 w 4547585"/>
              <a:gd name="connsiteY2" fmla="*/ 3396325 h 4392722"/>
              <a:gd name="connsiteX3" fmla="*/ 2564117 w 4547585"/>
              <a:gd name="connsiteY3" fmla="*/ 4392724 h 4392722"/>
              <a:gd name="connsiteX4" fmla="*/ -4 w 4547585"/>
              <a:gd name="connsiteY4" fmla="*/ 2795305 h 4392722"/>
              <a:gd name="connsiteX5" fmla="*/ 1599114 w 4547585"/>
              <a:gd name="connsiteY5" fmla="*/ 673 h 4392722"/>
              <a:gd name="connsiteX0" fmla="*/ 1599114 w 4556102"/>
              <a:gd name="connsiteY0" fmla="*/ 673 h 4345138"/>
              <a:gd name="connsiteX1" fmla="*/ 3930777 w 4556102"/>
              <a:gd name="connsiteY1" fmla="*/ 390444 h 4345138"/>
              <a:gd name="connsiteX2" fmla="*/ 4488659 w 4556102"/>
              <a:gd name="connsiteY2" fmla="*/ 3396325 h 4345138"/>
              <a:gd name="connsiteX3" fmla="*/ 2425030 w 4556102"/>
              <a:gd name="connsiteY3" fmla="*/ 4345136 h 4345138"/>
              <a:gd name="connsiteX4" fmla="*/ -4 w 4556102"/>
              <a:gd name="connsiteY4" fmla="*/ 2795305 h 4345138"/>
              <a:gd name="connsiteX5" fmla="*/ 1599114 w 4556102"/>
              <a:gd name="connsiteY5" fmla="*/ 673 h 4345138"/>
              <a:gd name="connsiteX0" fmla="*/ 1308676 w 4265664"/>
              <a:gd name="connsiteY0" fmla="*/ 673 h 4345138"/>
              <a:gd name="connsiteX1" fmla="*/ 3640339 w 4265664"/>
              <a:gd name="connsiteY1" fmla="*/ 390444 h 4345138"/>
              <a:gd name="connsiteX2" fmla="*/ 4198221 w 4265664"/>
              <a:gd name="connsiteY2" fmla="*/ 3396325 h 4345138"/>
              <a:gd name="connsiteX3" fmla="*/ 2134592 w 4265664"/>
              <a:gd name="connsiteY3" fmla="*/ 4345136 h 4345138"/>
              <a:gd name="connsiteX4" fmla="*/ 2 w 4265664"/>
              <a:gd name="connsiteY4" fmla="*/ 2737868 h 4345138"/>
              <a:gd name="connsiteX5" fmla="*/ 1308676 w 4265664"/>
              <a:gd name="connsiteY5" fmla="*/ 673 h 4345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5664" h="4345138">
                <a:moveTo>
                  <a:pt x="1308676" y="673"/>
                </a:moveTo>
                <a:cubicBezTo>
                  <a:pt x="1850442" y="-12337"/>
                  <a:pt x="3307336" y="165670"/>
                  <a:pt x="3640339" y="390444"/>
                </a:cubicBezTo>
                <a:cubicBezTo>
                  <a:pt x="3940677" y="1025292"/>
                  <a:pt x="4449179" y="2737210"/>
                  <a:pt x="4198221" y="3396325"/>
                </a:cubicBezTo>
                <a:cubicBezTo>
                  <a:pt x="3947263" y="4055440"/>
                  <a:pt x="2447418" y="4230167"/>
                  <a:pt x="2134592" y="4345136"/>
                </a:cubicBezTo>
                <a:cubicBezTo>
                  <a:pt x="1398314" y="4209566"/>
                  <a:pt x="471290" y="3411035"/>
                  <a:pt x="2" y="2737868"/>
                </a:cubicBezTo>
                <a:cubicBezTo>
                  <a:pt x="8589" y="1972354"/>
                  <a:pt x="653546" y="401483"/>
                  <a:pt x="1308676" y="673"/>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2" name="Group 21">
            <a:extLst>
              <a:ext uri="{FF2B5EF4-FFF2-40B4-BE49-F238E27FC236}">
                <a16:creationId xmlns:a16="http://schemas.microsoft.com/office/drawing/2014/main" id="{2187B9EB-B3A9-FADF-CB67-FC51A46B50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873807">
            <a:off x="10051719" y="2381135"/>
            <a:ext cx="1284318" cy="1937410"/>
            <a:chOff x="11748101" y="3114058"/>
            <a:chExt cx="1284318" cy="1937410"/>
          </a:xfrm>
        </p:grpSpPr>
        <p:sp>
          <p:nvSpPr>
            <p:cNvPr id="23" name="Freeform: Shape 22">
              <a:extLst>
                <a:ext uri="{FF2B5EF4-FFF2-40B4-BE49-F238E27FC236}">
                  <a16:creationId xmlns:a16="http://schemas.microsoft.com/office/drawing/2014/main" id="{69DDB857-580C-41F3-6AD4-6CDDF3822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516067" flipH="1">
              <a:off x="11748101" y="3114058"/>
              <a:ext cx="1284318" cy="1937410"/>
            </a:xfrm>
            <a:custGeom>
              <a:avLst/>
              <a:gdLst>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99666 w 1914334"/>
                <a:gd name="connsiteY28" fmla="*/ 437421 h 2986466"/>
                <a:gd name="connsiteX29" fmla="*/ 685894 w 1914334"/>
                <a:gd name="connsiteY29" fmla="*/ 678417 h 2986466"/>
                <a:gd name="connsiteX30" fmla="*/ 508792 w 1914334"/>
                <a:gd name="connsiteY30" fmla="*/ 1006120 h 2986466"/>
                <a:gd name="connsiteX31" fmla="*/ 511266 w 1914334"/>
                <a:gd name="connsiteY31" fmla="*/ 1050185 h 2986466"/>
                <a:gd name="connsiteX32" fmla="*/ 930004 w 1914334"/>
                <a:gd name="connsiteY32" fmla="*/ 813729 h 2986466"/>
                <a:gd name="connsiteX33" fmla="*/ 1422398 w 1914334"/>
                <a:gd name="connsiteY33" fmla="*/ 701643 h 2986466"/>
                <a:gd name="connsiteX34" fmla="*/ 1435000 w 1914334"/>
                <a:gd name="connsiteY34"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73669 w 1953003"/>
                <a:gd name="connsiteY0" fmla="*/ 708401 h 2986134"/>
                <a:gd name="connsiteX1" fmla="*/ 1411076 w 1953003"/>
                <a:gd name="connsiteY1" fmla="*/ 919813 h 2986134"/>
                <a:gd name="connsiteX2" fmla="*/ 1189873 w 1953003"/>
                <a:gd name="connsiteY2" fmla="*/ 1213129 h 2986134"/>
                <a:gd name="connsiteX3" fmla="*/ 908992 w 1953003"/>
                <a:gd name="connsiteY3" fmla="*/ 1450576 h 2986134"/>
                <a:gd name="connsiteX4" fmla="*/ 566731 w 1953003"/>
                <a:gd name="connsiteY4" fmla="*/ 1632245 h 2986134"/>
                <a:gd name="connsiteX5" fmla="*/ 737079 w 1953003"/>
                <a:gd name="connsiteY5" fmla="*/ 1653421 h 2986134"/>
                <a:gd name="connsiteX6" fmla="*/ 1274693 w 1953003"/>
                <a:gd name="connsiteY6" fmla="*/ 1655250 h 2986134"/>
                <a:gd name="connsiteX7" fmla="*/ 1674785 w 1953003"/>
                <a:gd name="connsiteY7" fmla="*/ 1749816 h 2986134"/>
                <a:gd name="connsiteX8" fmla="*/ 1932074 w 1953003"/>
                <a:gd name="connsiteY8" fmla="*/ 1866208 h 2986134"/>
                <a:gd name="connsiteX9" fmla="*/ 1905948 w 1953003"/>
                <a:gd name="connsiteY9" fmla="*/ 1943962 h 2986134"/>
                <a:gd name="connsiteX10" fmla="*/ 1652961 w 1953003"/>
                <a:gd name="connsiteY10" fmla="*/ 2106263 h 2986134"/>
                <a:gd name="connsiteX11" fmla="*/ 1252869 w 1953003"/>
                <a:gd name="connsiteY11" fmla="*/ 2208104 h 2986134"/>
                <a:gd name="connsiteX12" fmla="*/ 935554 w 1953003"/>
                <a:gd name="connsiteY12" fmla="*/ 2195250 h 2986134"/>
                <a:gd name="connsiteX13" fmla="*/ 578462 w 1953003"/>
                <a:gd name="connsiteY13" fmla="*/ 2089164 h 2986134"/>
                <a:gd name="connsiteX14" fmla="*/ 321668 w 1953003"/>
                <a:gd name="connsiteY14" fmla="*/ 1949541 h 2986134"/>
                <a:gd name="connsiteX15" fmla="*/ 291941 w 1953003"/>
                <a:gd name="connsiteY15" fmla="*/ 2002232 h 2986134"/>
                <a:gd name="connsiteX16" fmla="*/ 340903 w 1953003"/>
                <a:gd name="connsiteY16" fmla="*/ 2395326 h 2986134"/>
                <a:gd name="connsiteX17" fmla="*/ 426218 w 1953003"/>
                <a:gd name="connsiteY17" fmla="*/ 2772335 h 2986134"/>
                <a:gd name="connsiteX18" fmla="*/ 465002 w 1953003"/>
                <a:gd name="connsiteY18" fmla="*/ 2891702 h 2986134"/>
                <a:gd name="connsiteX19" fmla="*/ 246582 w 1953003"/>
                <a:gd name="connsiteY19" fmla="*/ 2986134 h 2986134"/>
                <a:gd name="connsiteX20" fmla="*/ 76777 w 1953003"/>
                <a:gd name="connsiteY20" fmla="*/ 2352917 h 2986134"/>
                <a:gd name="connsiteX21" fmla="*/ 131 w 1953003"/>
                <a:gd name="connsiteY21" fmla="*/ 1730652 h 2986134"/>
                <a:gd name="connsiteX22" fmla="*/ 105626 w 1953003"/>
                <a:gd name="connsiteY22" fmla="*/ 904785 h 2986134"/>
                <a:gd name="connsiteX23" fmla="*/ 278097 w 1953003"/>
                <a:gd name="connsiteY23" fmla="*/ 433148 h 2986134"/>
                <a:gd name="connsiteX24" fmla="*/ 443604 w 1953003"/>
                <a:gd name="connsiteY24" fmla="*/ 172515 h 2986134"/>
                <a:gd name="connsiteX25" fmla="*/ 612455 w 1953003"/>
                <a:gd name="connsiteY25" fmla="*/ 0 h 2986134"/>
                <a:gd name="connsiteX26" fmla="*/ 731677 w 1953003"/>
                <a:gd name="connsiteY26" fmla="*/ 332056 h 2986134"/>
                <a:gd name="connsiteX27" fmla="*/ 724563 w 1953003"/>
                <a:gd name="connsiteY27" fmla="*/ 678085 h 2986134"/>
                <a:gd name="connsiteX28" fmla="*/ 547461 w 1953003"/>
                <a:gd name="connsiteY28" fmla="*/ 1005788 h 2986134"/>
                <a:gd name="connsiteX29" fmla="*/ 549935 w 1953003"/>
                <a:gd name="connsiteY29" fmla="*/ 1049853 h 2986134"/>
                <a:gd name="connsiteX30" fmla="*/ 968673 w 1953003"/>
                <a:gd name="connsiteY30" fmla="*/ 813397 h 2986134"/>
                <a:gd name="connsiteX31" fmla="*/ 1461067 w 1953003"/>
                <a:gd name="connsiteY31" fmla="*/ 701311 h 2986134"/>
                <a:gd name="connsiteX32" fmla="*/ 1473669 w 1953003"/>
                <a:gd name="connsiteY32" fmla="*/ 708401 h 2986134"/>
                <a:gd name="connsiteX0" fmla="*/ 1473951 w 1953285"/>
                <a:gd name="connsiteY0" fmla="*/ 708401 h 2986134"/>
                <a:gd name="connsiteX1" fmla="*/ 1411358 w 1953285"/>
                <a:gd name="connsiteY1" fmla="*/ 919813 h 2986134"/>
                <a:gd name="connsiteX2" fmla="*/ 1190155 w 1953285"/>
                <a:gd name="connsiteY2" fmla="*/ 1213129 h 2986134"/>
                <a:gd name="connsiteX3" fmla="*/ 909274 w 1953285"/>
                <a:gd name="connsiteY3" fmla="*/ 1450576 h 2986134"/>
                <a:gd name="connsiteX4" fmla="*/ 567013 w 1953285"/>
                <a:gd name="connsiteY4" fmla="*/ 1632245 h 2986134"/>
                <a:gd name="connsiteX5" fmla="*/ 737361 w 1953285"/>
                <a:gd name="connsiteY5" fmla="*/ 1653421 h 2986134"/>
                <a:gd name="connsiteX6" fmla="*/ 1274975 w 1953285"/>
                <a:gd name="connsiteY6" fmla="*/ 1655250 h 2986134"/>
                <a:gd name="connsiteX7" fmla="*/ 1675067 w 1953285"/>
                <a:gd name="connsiteY7" fmla="*/ 1749816 h 2986134"/>
                <a:gd name="connsiteX8" fmla="*/ 1932356 w 1953285"/>
                <a:gd name="connsiteY8" fmla="*/ 1866208 h 2986134"/>
                <a:gd name="connsiteX9" fmla="*/ 1906230 w 1953285"/>
                <a:gd name="connsiteY9" fmla="*/ 1943962 h 2986134"/>
                <a:gd name="connsiteX10" fmla="*/ 1653243 w 1953285"/>
                <a:gd name="connsiteY10" fmla="*/ 2106263 h 2986134"/>
                <a:gd name="connsiteX11" fmla="*/ 1253151 w 1953285"/>
                <a:gd name="connsiteY11" fmla="*/ 2208104 h 2986134"/>
                <a:gd name="connsiteX12" fmla="*/ 935836 w 1953285"/>
                <a:gd name="connsiteY12" fmla="*/ 2195250 h 2986134"/>
                <a:gd name="connsiteX13" fmla="*/ 578744 w 1953285"/>
                <a:gd name="connsiteY13" fmla="*/ 2089164 h 2986134"/>
                <a:gd name="connsiteX14" fmla="*/ 321950 w 1953285"/>
                <a:gd name="connsiteY14" fmla="*/ 1949541 h 2986134"/>
                <a:gd name="connsiteX15" fmla="*/ 292223 w 1953285"/>
                <a:gd name="connsiteY15" fmla="*/ 2002232 h 2986134"/>
                <a:gd name="connsiteX16" fmla="*/ 341185 w 1953285"/>
                <a:gd name="connsiteY16" fmla="*/ 2395326 h 2986134"/>
                <a:gd name="connsiteX17" fmla="*/ 426500 w 1953285"/>
                <a:gd name="connsiteY17" fmla="*/ 2772335 h 2986134"/>
                <a:gd name="connsiteX18" fmla="*/ 465284 w 1953285"/>
                <a:gd name="connsiteY18" fmla="*/ 2891702 h 2986134"/>
                <a:gd name="connsiteX19" fmla="*/ 246864 w 1953285"/>
                <a:gd name="connsiteY19" fmla="*/ 2986134 h 2986134"/>
                <a:gd name="connsiteX20" fmla="*/ 48349 w 1953285"/>
                <a:gd name="connsiteY20" fmla="*/ 2358824 h 2986134"/>
                <a:gd name="connsiteX21" fmla="*/ 413 w 1953285"/>
                <a:gd name="connsiteY21" fmla="*/ 1730652 h 2986134"/>
                <a:gd name="connsiteX22" fmla="*/ 105908 w 1953285"/>
                <a:gd name="connsiteY22" fmla="*/ 904785 h 2986134"/>
                <a:gd name="connsiteX23" fmla="*/ 278379 w 1953285"/>
                <a:gd name="connsiteY23" fmla="*/ 433148 h 2986134"/>
                <a:gd name="connsiteX24" fmla="*/ 443886 w 1953285"/>
                <a:gd name="connsiteY24" fmla="*/ 172515 h 2986134"/>
                <a:gd name="connsiteX25" fmla="*/ 612737 w 1953285"/>
                <a:gd name="connsiteY25" fmla="*/ 0 h 2986134"/>
                <a:gd name="connsiteX26" fmla="*/ 731959 w 1953285"/>
                <a:gd name="connsiteY26" fmla="*/ 332056 h 2986134"/>
                <a:gd name="connsiteX27" fmla="*/ 724845 w 1953285"/>
                <a:gd name="connsiteY27" fmla="*/ 678085 h 2986134"/>
                <a:gd name="connsiteX28" fmla="*/ 547743 w 1953285"/>
                <a:gd name="connsiteY28" fmla="*/ 1005788 h 2986134"/>
                <a:gd name="connsiteX29" fmla="*/ 550217 w 1953285"/>
                <a:gd name="connsiteY29" fmla="*/ 1049853 h 2986134"/>
                <a:gd name="connsiteX30" fmla="*/ 968955 w 1953285"/>
                <a:gd name="connsiteY30" fmla="*/ 813397 h 2986134"/>
                <a:gd name="connsiteX31" fmla="*/ 1461349 w 1953285"/>
                <a:gd name="connsiteY31" fmla="*/ 701311 h 2986134"/>
                <a:gd name="connsiteX32" fmla="*/ 1473951 w 1953285"/>
                <a:gd name="connsiteY32" fmla="*/ 708401 h 2986134"/>
                <a:gd name="connsiteX0" fmla="*/ 1473856 w 1953190"/>
                <a:gd name="connsiteY0" fmla="*/ 708401 h 2991508"/>
                <a:gd name="connsiteX1" fmla="*/ 1411263 w 1953190"/>
                <a:gd name="connsiteY1" fmla="*/ 919813 h 2991508"/>
                <a:gd name="connsiteX2" fmla="*/ 1190060 w 1953190"/>
                <a:gd name="connsiteY2" fmla="*/ 1213129 h 2991508"/>
                <a:gd name="connsiteX3" fmla="*/ 909179 w 1953190"/>
                <a:gd name="connsiteY3" fmla="*/ 1450576 h 2991508"/>
                <a:gd name="connsiteX4" fmla="*/ 566918 w 1953190"/>
                <a:gd name="connsiteY4" fmla="*/ 1632245 h 2991508"/>
                <a:gd name="connsiteX5" fmla="*/ 737266 w 1953190"/>
                <a:gd name="connsiteY5" fmla="*/ 1653421 h 2991508"/>
                <a:gd name="connsiteX6" fmla="*/ 1274880 w 1953190"/>
                <a:gd name="connsiteY6" fmla="*/ 1655250 h 2991508"/>
                <a:gd name="connsiteX7" fmla="*/ 1674972 w 1953190"/>
                <a:gd name="connsiteY7" fmla="*/ 1749816 h 2991508"/>
                <a:gd name="connsiteX8" fmla="*/ 1932261 w 1953190"/>
                <a:gd name="connsiteY8" fmla="*/ 1866208 h 2991508"/>
                <a:gd name="connsiteX9" fmla="*/ 1906135 w 1953190"/>
                <a:gd name="connsiteY9" fmla="*/ 1943962 h 2991508"/>
                <a:gd name="connsiteX10" fmla="*/ 1653148 w 1953190"/>
                <a:gd name="connsiteY10" fmla="*/ 2106263 h 2991508"/>
                <a:gd name="connsiteX11" fmla="*/ 1253056 w 1953190"/>
                <a:gd name="connsiteY11" fmla="*/ 2208104 h 2991508"/>
                <a:gd name="connsiteX12" fmla="*/ 935741 w 1953190"/>
                <a:gd name="connsiteY12" fmla="*/ 2195250 h 2991508"/>
                <a:gd name="connsiteX13" fmla="*/ 578649 w 1953190"/>
                <a:gd name="connsiteY13" fmla="*/ 2089164 h 2991508"/>
                <a:gd name="connsiteX14" fmla="*/ 321855 w 1953190"/>
                <a:gd name="connsiteY14" fmla="*/ 1949541 h 2991508"/>
                <a:gd name="connsiteX15" fmla="*/ 292128 w 1953190"/>
                <a:gd name="connsiteY15" fmla="*/ 2002232 h 2991508"/>
                <a:gd name="connsiteX16" fmla="*/ 341090 w 1953190"/>
                <a:gd name="connsiteY16" fmla="*/ 2395326 h 2991508"/>
                <a:gd name="connsiteX17" fmla="*/ 426405 w 1953190"/>
                <a:gd name="connsiteY17" fmla="*/ 2772335 h 2991508"/>
                <a:gd name="connsiteX18" fmla="*/ 465189 w 1953190"/>
                <a:gd name="connsiteY18" fmla="*/ 2891702 h 2991508"/>
                <a:gd name="connsiteX19" fmla="*/ 220668 w 1953190"/>
                <a:gd name="connsiteY19" fmla="*/ 2991507 h 2991508"/>
                <a:gd name="connsiteX20" fmla="*/ 48254 w 1953190"/>
                <a:gd name="connsiteY20" fmla="*/ 2358824 h 2991508"/>
                <a:gd name="connsiteX21" fmla="*/ 318 w 1953190"/>
                <a:gd name="connsiteY21" fmla="*/ 1730652 h 2991508"/>
                <a:gd name="connsiteX22" fmla="*/ 105813 w 1953190"/>
                <a:gd name="connsiteY22" fmla="*/ 904785 h 2991508"/>
                <a:gd name="connsiteX23" fmla="*/ 278284 w 1953190"/>
                <a:gd name="connsiteY23" fmla="*/ 433148 h 2991508"/>
                <a:gd name="connsiteX24" fmla="*/ 443791 w 1953190"/>
                <a:gd name="connsiteY24" fmla="*/ 172515 h 2991508"/>
                <a:gd name="connsiteX25" fmla="*/ 612642 w 1953190"/>
                <a:gd name="connsiteY25" fmla="*/ 0 h 2991508"/>
                <a:gd name="connsiteX26" fmla="*/ 731864 w 1953190"/>
                <a:gd name="connsiteY26" fmla="*/ 332056 h 2991508"/>
                <a:gd name="connsiteX27" fmla="*/ 724750 w 1953190"/>
                <a:gd name="connsiteY27" fmla="*/ 678085 h 2991508"/>
                <a:gd name="connsiteX28" fmla="*/ 547648 w 1953190"/>
                <a:gd name="connsiteY28" fmla="*/ 1005788 h 2991508"/>
                <a:gd name="connsiteX29" fmla="*/ 550122 w 1953190"/>
                <a:gd name="connsiteY29" fmla="*/ 1049853 h 2991508"/>
                <a:gd name="connsiteX30" fmla="*/ 968860 w 1953190"/>
                <a:gd name="connsiteY30" fmla="*/ 813397 h 2991508"/>
                <a:gd name="connsiteX31" fmla="*/ 1461254 w 1953190"/>
                <a:gd name="connsiteY31" fmla="*/ 701311 h 2991508"/>
                <a:gd name="connsiteX32" fmla="*/ 1473856 w 1953190"/>
                <a:gd name="connsiteY32" fmla="*/ 708401 h 2991508"/>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35637 w 1983014"/>
                <a:gd name="connsiteY22" fmla="*/ 904785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750 w 1983084"/>
                <a:gd name="connsiteY0" fmla="*/ 708401 h 2991507"/>
                <a:gd name="connsiteX1" fmla="*/ 1441157 w 1983084"/>
                <a:gd name="connsiteY1" fmla="*/ 919813 h 2991507"/>
                <a:gd name="connsiteX2" fmla="*/ 1219954 w 1983084"/>
                <a:gd name="connsiteY2" fmla="*/ 1213129 h 2991507"/>
                <a:gd name="connsiteX3" fmla="*/ 939073 w 1983084"/>
                <a:gd name="connsiteY3" fmla="*/ 1450576 h 2991507"/>
                <a:gd name="connsiteX4" fmla="*/ 596812 w 1983084"/>
                <a:gd name="connsiteY4" fmla="*/ 1632245 h 2991507"/>
                <a:gd name="connsiteX5" fmla="*/ 767160 w 1983084"/>
                <a:gd name="connsiteY5" fmla="*/ 1653421 h 2991507"/>
                <a:gd name="connsiteX6" fmla="*/ 1304774 w 1983084"/>
                <a:gd name="connsiteY6" fmla="*/ 1655250 h 2991507"/>
                <a:gd name="connsiteX7" fmla="*/ 1704866 w 1983084"/>
                <a:gd name="connsiteY7" fmla="*/ 1749816 h 2991507"/>
                <a:gd name="connsiteX8" fmla="*/ 1962155 w 1983084"/>
                <a:gd name="connsiteY8" fmla="*/ 1866208 h 2991507"/>
                <a:gd name="connsiteX9" fmla="*/ 1936029 w 1983084"/>
                <a:gd name="connsiteY9" fmla="*/ 1943962 h 2991507"/>
                <a:gd name="connsiteX10" fmla="*/ 1683042 w 1983084"/>
                <a:gd name="connsiteY10" fmla="*/ 2106263 h 2991507"/>
                <a:gd name="connsiteX11" fmla="*/ 1282950 w 1983084"/>
                <a:gd name="connsiteY11" fmla="*/ 2208104 h 2991507"/>
                <a:gd name="connsiteX12" fmla="*/ 965635 w 1983084"/>
                <a:gd name="connsiteY12" fmla="*/ 2195250 h 2991507"/>
                <a:gd name="connsiteX13" fmla="*/ 608543 w 1983084"/>
                <a:gd name="connsiteY13" fmla="*/ 2089164 h 2991507"/>
                <a:gd name="connsiteX14" fmla="*/ 351749 w 1983084"/>
                <a:gd name="connsiteY14" fmla="*/ 1949541 h 2991507"/>
                <a:gd name="connsiteX15" fmla="*/ 342903 w 1983084"/>
                <a:gd name="connsiteY15" fmla="*/ 1997936 h 2991507"/>
                <a:gd name="connsiteX16" fmla="*/ 396859 w 1983084"/>
                <a:gd name="connsiteY16" fmla="*/ 2349194 h 2991507"/>
                <a:gd name="connsiteX17" fmla="*/ 489005 w 1983084"/>
                <a:gd name="connsiteY17" fmla="*/ 2732957 h 2991507"/>
                <a:gd name="connsiteX18" fmla="*/ 553043 w 1983084"/>
                <a:gd name="connsiteY18" fmla="*/ 2882494 h 2991507"/>
                <a:gd name="connsiteX19" fmla="*/ 250562 w 1983084"/>
                <a:gd name="connsiteY19" fmla="*/ 2991507 h 2991507"/>
                <a:gd name="connsiteX20" fmla="*/ 63305 w 1983084"/>
                <a:gd name="connsiteY20" fmla="*/ 2363639 h 2991507"/>
                <a:gd name="connsiteX21" fmla="*/ 199 w 1983084"/>
                <a:gd name="connsiteY21" fmla="*/ 1690577 h 2991507"/>
                <a:gd name="connsiteX22" fmla="*/ 120046 w 1983084"/>
                <a:gd name="connsiteY22" fmla="*/ 908009 h 2991507"/>
                <a:gd name="connsiteX23" fmla="*/ 308178 w 1983084"/>
                <a:gd name="connsiteY23" fmla="*/ 433148 h 2991507"/>
                <a:gd name="connsiteX24" fmla="*/ 473685 w 1983084"/>
                <a:gd name="connsiteY24" fmla="*/ 172515 h 2991507"/>
                <a:gd name="connsiteX25" fmla="*/ 642536 w 1983084"/>
                <a:gd name="connsiteY25" fmla="*/ 0 h 2991507"/>
                <a:gd name="connsiteX26" fmla="*/ 761758 w 1983084"/>
                <a:gd name="connsiteY26" fmla="*/ 332056 h 2991507"/>
                <a:gd name="connsiteX27" fmla="*/ 754644 w 1983084"/>
                <a:gd name="connsiteY27" fmla="*/ 678085 h 2991507"/>
                <a:gd name="connsiteX28" fmla="*/ 577542 w 1983084"/>
                <a:gd name="connsiteY28" fmla="*/ 1005788 h 2991507"/>
                <a:gd name="connsiteX29" fmla="*/ 580016 w 1983084"/>
                <a:gd name="connsiteY29" fmla="*/ 1049853 h 2991507"/>
                <a:gd name="connsiteX30" fmla="*/ 998754 w 1983084"/>
                <a:gd name="connsiteY30" fmla="*/ 813397 h 2991507"/>
                <a:gd name="connsiteX31" fmla="*/ 1491148 w 1983084"/>
                <a:gd name="connsiteY31" fmla="*/ 701311 h 2991507"/>
                <a:gd name="connsiteX32" fmla="*/ 1503750 w 1983084"/>
                <a:gd name="connsiteY32" fmla="*/ 708401 h 2991507"/>
                <a:gd name="connsiteX0" fmla="*/ 1503751 w 1983085"/>
                <a:gd name="connsiteY0" fmla="*/ 708401 h 2991507"/>
                <a:gd name="connsiteX1" fmla="*/ 1441158 w 1983085"/>
                <a:gd name="connsiteY1" fmla="*/ 919813 h 2991507"/>
                <a:gd name="connsiteX2" fmla="*/ 1219955 w 1983085"/>
                <a:gd name="connsiteY2" fmla="*/ 1213129 h 2991507"/>
                <a:gd name="connsiteX3" fmla="*/ 939074 w 1983085"/>
                <a:gd name="connsiteY3" fmla="*/ 1450576 h 2991507"/>
                <a:gd name="connsiteX4" fmla="*/ 596813 w 1983085"/>
                <a:gd name="connsiteY4" fmla="*/ 1632245 h 2991507"/>
                <a:gd name="connsiteX5" fmla="*/ 767161 w 1983085"/>
                <a:gd name="connsiteY5" fmla="*/ 1653421 h 2991507"/>
                <a:gd name="connsiteX6" fmla="*/ 1304775 w 1983085"/>
                <a:gd name="connsiteY6" fmla="*/ 1655250 h 2991507"/>
                <a:gd name="connsiteX7" fmla="*/ 1704867 w 1983085"/>
                <a:gd name="connsiteY7" fmla="*/ 1749816 h 2991507"/>
                <a:gd name="connsiteX8" fmla="*/ 1962156 w 1983085"/>
                <a:gd name="connsiteY8" fmla="*/ 1866208 h 2991507"/>
                <a:gd name="connsiteX9" fmla="*/ 1936030 w 1983085"/>
                <a:gd name="connsiteY9" fmla="*/ 1943962 h 2991507"/>
                <a:gd name="connsiteX10" fmla="*/ 1683043 w 1983085"/>
                <a:gd name="connsiteY10" fmla="*/ 2106263 h 2991507"/>
                <a:gd name="connsiteX11" fmla="*/ 1282951 w 1983085"/>
                <a:gd name="connsiteY11" fmla="*/ 2208104 h 2991507"/>
                <a:gd name="connsiteX12" fmla="*/ 965636 w 1983085"/>
                <a:gd name="connsiteY12" fmla="*/ 2195250 h 2991507"/>
                <a:gd name="connsiteX13" fmla="*/ 608544 w 1983085"/>
                <a:gd name="connsiteY13" fmla="*/ 2089164 h 2991507"/>
                <a:gd name="connsiteX14" fmla="*/ 351750 w 1983085"/>
                <a:gd name="connsiteY14" fmla="*/ 1949541 h 2991507"/>
                <a:gd name="connsiteX15" fmla="*/ 342904 w 1983085"/>
                <a:gd name="connsiteY15" fmla="*/ 1997936 h 2991507"/>
                <a:gd name="connsiteX16" fmla="*/ 396860 w 1983085"/>
                <a:gd name="connsiteY16" fmla="*/ 2349194 h 2991507"/>
                <a:gd name="connsiteX17" fmla="*/ 509109 w 1983085"/>
                <a:gd name="connsiteY17" fmla="*/ 2762247 h 2991507"/>
                <a:gd name="connsiteX18" fmla="*/ 553044 w 1983085"/>
                <a:gd name="connsiteY18" fmla="*/ 2882494 h 2991507"/>
                <a:gd name="connsiteX19" fmla="*/ 250563 w 1983085"/>
                <a:gd name="connsiteY19" fmla="*/ 2991507 h 2991507"/>
                <a:gd name="connsiteX20" fmla="*/ 63306 w 1983085"/>
                <a:gd name="connsiteY20" fmla="*/ 2363639 h 2991507"/>
                <a:gd name="connsiteX21" fmla="*/ 200 w 1983085"/>
                <a:gd name="connsiteY21" fmla="*/ 1690577 h 2991507"/>
                <a:gd name="connsiteX22" fmla="*/ 120047 w 1983085"/>
                <a:gd name="connsiteY22" fmla="*/ 908009 h 2991507"/>
                <a:gd name="connsiteX23" fmla="*/ 308179 w 1983085"/>
                <a:gd name="connsiteY23" fmla="*/ 433148 h 2991507"/>
                <a:gd name="connsiteX24" fmla="*/ 473686 w 1983085"/>
                <a:gd name="connsiteY24" fmla="*/ 172515 h 2991507"/>
                <a:gd name="connsiteX25" fmla="*/ 642537 w 1983085"/>
                <a:gd name="connsiteY25" fmla="*/ 0 h 2991507"/>
                <a:gd name="connsiteX26" fmla="*/ 761759 w 1983085"/>
                <a:gd name="connsiteY26" fmla="*/ 332056 h 2991507"/>
                <a:gd name="connsiteX27" fmla="*/ 754645 w 1983085"/>
                <a:gd name="connsiteY27" fmla="*/ 678085 h 2991507"/>
                <a:gd name="connsiteX28" fmla="*/ 577543 w 1983085"/>
                <a:gd name="connsiteY28" fmla="*/ 1005788 h 2991507"/>
                <a:gd name="connsiteX29" fmla="*/ 580017 w 1983085"/>
                <a:gd name="connsiteY29" fmla="*/ 1049853 h 2991507"/>
                <a:gd name="connsiteX30" fmla="*/ 998755 w 1983085"/>
                <a:gd name="connsiteY30" fmla="*/ 813397 h 2991507"/>
                <a:gd name="connsiteX31" fmla="*/ 1491149 w 1983085"/>
                <a:gd name="connsiteY31" fmla="*/ 701311 h 2991507"/>
                <a:gd name="connsiteX32" fmla="*/ 1503751 w 1983085"/>
                <a:gd name="connsiteY32" fmla="*/ 708401 h 299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83085" h="2991507">
                  <a:moveTo>
                    <a:pt x="1503751" y="708401"/>
                  </a:moveTo>
                  <a:cubicBezTo>
                    <a:pt x="1523712" y="737061"/>
                    <a:pt x="1480707" y="845173"/>
                    <a:pt x="1441158" y="919813"/>
                  </a:cubicBezTo>
                  <a:cubicBezTo>
                    <a:pt x="1395959" y="1005116"/>
                    <a:pt x="1303636" y="1124669"/>
                    <a:pt x="1219955" y="1213129"/>
                  </a:cubicBezTo>
                  <a:cubicBezTo>
                    <a:pt x="1136275" y="1301590"/>
                    <a:pt x="1042931" y="1380723"/>
                    <a:pt x="939074" y="1450576"/>
                  </a:cubicBezTo>
                  <a:cubicBezTo>
                    <a:pt x="835217" y="1520429"/>
                    <a:pt x="606345" y="1620692"/>
                    <a:pt x="596813" y="1632245"/>
                  </a:cubicBezTo>
                  <a:cubicBezTo>
                    <a:pt x="587281" y="1643798"/>
                    <a:pt x="649167" y="1649587"/>
                    <a:pt x="767161" y="1653421"/>
                  </a:cubicBezTo>
                  <a:cubicBezTo>
                    <a:pt x="885155" y="1657255"/>
                    <a:pt x="1148491" y="1639184"/>
                    <a:pt x="1304775" y="1655250"/>
                  </a:cubicBezTo>
                  <a:cubicBezTo>
                    <a:pt x="1461059" y="1671316"/>
                    <a:pt x="1595303" y="1714658"/>
                    <a:pt x="1704867" y="1749816"/>
                  </a:cubicBezTo>
                  <a:cubicBezTo>
                    <a:pt x="1814430" y="1784976"/>
                    <a:pt x="1923629" y="1833850"/>
                    <a:pt x="1962156" y="1866208"/>
                  </a:cubicBezTo>
                  <a:cubicBezTo>
                    <a:pt x="2000683" y="1898565"/>
                    <a:pt x="1982548" y="1903952"/>
                    <a:pt x="1936030" y="1943962"/>
                  </a:cubicBezTo>
                  <a:cubicBezTo>
                    <a:pt x="1889511" y="1983971"/>
                    <a:pt x="1791890" y="2062239"/>
                    <a:pt x="1683043" y="2106263"/>
                  </a:cubicBezTo>
                  <a:cubicBezTo>
                    <a:pt x="1574197" y="2150286"/>
                    <a:pt x="1402519" y="2193274"/>
                    <a:pt x="1282951" y="2208104"/>
                  </a:cubicBezTo>
                  <a:cubicBezTo>
                    <a:pt x="1163382" y="2222935"/>
                    <a:pt x="1078036" y="2215074"/>
                    <a:pt x="965636" y="2195250"/>
                  </a:cubicBezTo>
                  <a:cubicBezTo>
                    <a:pt x="853235" y="2175427"/>
                    <a:pt x="710858" y="2130115"/>
                    <a:pt x="608544" y="2089164"/>
                  </a:cubicBezTo>
                  <a:cubicBezTo>
                    <a:pt x="506230" y="2048213"/>
                    <a:pt x="368968" y="1961518"/>
                    <a:pt x="351750" y="1949541"/>
                  </a:cubicBezTo>
                  <a:cubicBezTo>
                    <a:pt x="334532" y="1937564"/>
                    <a:pt x="335386" y="1931327"/>
                    <a:pt x="342904" y="1997936"/>
                  </a:cubicBezTo>
                  <a:cubicBezTo>
                    <a:pt x="350422" y="2064545"/>
                    <a:pt x="369159" y="2221809"/>
                    <a:pt x="396860" y="2349194"/>
                  </a:cubicBezTo>
                  <a:cubicBezTo>
                    <a:pt x="424561" y="2476579"/>
                    <a:pt x="467735" y="2639985"/>
                    <a:pt x="509109" y="2762247"/>
                  </a:cubicBezTo>
                  <a:lnTo>
                    <a:pt x="553044" y="2882494"/>
                  </a:lnTo>
                  <a:cubicBezTo>
                    <a:pt x="473777" y="2939687"/>
                    <a:pt x="326860" y="2968014"/>
                    <a:pt x="250563" y="2991507"/>
                  </a:cubicBezTo>
                  <a:cubicBezTo>
                    <a:pt x="170949" y="2783480"/>
                    <a:pt x="105033" y="2580461"/>
                    <a:pt x="63306" y="2363639"/>
                  </a:cubicBezTo>
                  <a:cubicBezTo>
                    <a:pt x="21579" y="2146817"/>
                    <a:pt x="-2461" y="1929490"/>
                    <a:pt x="200" y="1690577"/>
                  </a:cubicBezTo>
                  <a:cubicBezTo>
                    <a:pt x="2859" y="1451663"/>
                    <a:pt x="68717" y="1117581"/>
                    <a:pt x="120047" y="908009"/>
                  </a:cubicBezTo>
                  <a:cubicBezTo>
                    <a:pt x="171377" y="698438"/>
                    <a:pt x="249239" y="555730"/>
                    <a:pt x="308179" y="433148"/>
                  </a:cubicBezTo>
                  <a:cubicBezTo>
                    <a:pt x="367119" y="310566"/>
                    <a:pt x="414822" y="245163"/>
                    <a:pt x="473686" y="172515"/>
                  </a:cubicBezTo>
                  <a:cubicBezTo>
                    <a:pt x="525192" y="108949"/>
                    <a:pt x="595112" y="17610"/>
                    <a:pt x="642537" y="0"/>
                  </a:cubicBezTo>
                  <a:cubicBezTo>
                    <a:pt x="709556" y="115352"/>
                    <a:pt x="737990" y="210065"/>
                    <a:pt x="761759" y="332056"/>
                  </a:cubicBezTo>
                  <a:cubicBezTo>
                    <a:pt x="780973" y="477891"/>
                    <a:pt x="781276" y="547748"/>
                    <a:pt x="754645" y="678085"/>
                  </a:cubicBezTo>
                  <a:cubicBezTo>
                    <a:pt x="727497" y="810951"/>
                    <a:pt x="606647" y="943826"/>
                    <a:pt x="577543" y="1005788"/>
                  </a:cubicBezTo>
                  <a:cubicBezTo>
                    <a:pt x="548438" y="1067749"/>
                    <a:pt x="509816" y="1081918"/>
                    <a:pt x="580017" y="1049853"/>
                  </a:cubicBezTo>
                  <a:cubicBezTo>
                    <a:pt x="650219" y="1017789"/>
                    <a:pt x="846899" y="871489"/>
                    <a:pt x="998755" y="813397"/>
                  </a:cubicBezTo>
                  <a:cubicBezTo>
                    <a:pt x="1150609" y="755308"/>
                    <a:pt x="1446228" y="697135"/>
                    <a:pt x="1491149" y="701311"/>
                  </a:cubicBezTo>
                  <a:cubicBezTo>
                    <a:pt x="1496764" y="701833"/>
                    <a:pt x="1500901" y="704307"/>
                    <a:pt x="1503751" y="708401"/>
                  </a:cubicBezTo>
                  <a:close/>
                </a:path>
              </a:pathLst>
            </a:custGeom>
            <a:solidFill>
              <a:schemeClr val="accent4">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14A5911D-E5D3-4C5F-6615-7AEC3EE3F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516067" flipH="1">
              <a:off x="11748101" y="3114058"/>
              <a:ext cx="1284318" cy="1937410"/>
            </a:xfrm>
            <a:custGeom>
              <a:avLst/>
              <a:gdLst>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99666 w 1914334"/>
                <a:gd name="connsiteY28" fmla="*/ 437421 h 2986466"/>
                <a:gd name="connsiteX29" fmla="*/ 685894 w 1914334"/>
                <a:gd name="connsiteY29" fmla="*/ 678417 h 2986466"/>
                <a:gd name="connsiteX30" fmla="*/ 508792 w 1914334"/>
                <a:gd name="connsiteY30" fmla="*/ 1006120 h 2986466"/>
                <a:gd name="connsiteX31" fmla="*/ 511266 w 1914334"/>
                <a:gd name="connsiteY31" fmla="*/ 1050185 h 2986466"/>
                <a:gd name="connsiteX32" fmla="*/ 930004 w 1914334"/>
                <a:gd name="connsiteY32" fmla="*/ 813729 h 2986466"/>
                <a:gd name="connsiteX33" fmla="*/ 1422398 w 1914334"/>
                <a:gd name="connsiteY33" fmla="*/ 701643 h 2986466"/>
                <a:gd name="connsiteX34" fmla="*/ 1435000 w 1914334"/>
                <a:gd name="connsiteY34"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733 h 2986466"/>
                <a:gd name="connsiteX1" fmla="*/ 1372407 w 1914334"/>
                <a:gd name="connsiteY1" fmla="*/ 920145 h 2986466"/>
                <a:gd name="connsiteX2" fmla="*/ 1151204 w 1914334"/>
                <a:gd name="connsiteY2" fmla="*/ 1213461 h 2986466"/>
                <a:gd name="connsiteX3" fmla="*/ 870323 w 1914334"/>
                <a:gd name="connsiteY3" fmla="*/ 1450908 h 2986466"/>
                <a:gd name="connsiteX4" fmla="*/ 413435 w 1914334"/>
                <a:gd name="connsiteY4" fmla="*/ 1646154 h 2986466"/>
                <a:gd name="connsiteX5" fmla="*/ 544953 w 1914334"/>
                <a:gd name="connsiteY5" fmla="*/ 1655582 h 2986466"/>
                <a:gd name="connsiteX6" fmla="*/ 1236024 w 1914334"/>
                <a:gd name="connsiteY6" fmla="*/ 1655582 h 2986466"/>
                <a:gd name="connsiteX7" fmla="*/ 1636116 w 1914334"/>
                <a:gd name="connsiteY7" fmla="*/ 1750148 h 2986466"/>
                <a:gd name="connsiteX8" fmla="*/ 1893405 w 1914334"/>
                <a:gd name="connsiteY8" fmla="*/ 1866540 h 2986466"/>
                <a:gd name="connsiteX9" fmla="*/ 1867279 w 1914334"/>
                <a:gd name="connsiteY9" fmla="*/ 1944294 h 2986466"/>
                <a:gd name="connsiteX10" fmla="*/ 1614292 w 1914334"/>
                <a:gd name="connsiteY10" fmla="*/ 2106595 h 2986466"/>
                <a:gd name="connsiteX11" fmla="*/ 1214200 w 1914334"/>
                <a:gd name="connsiteY11" fmla="*/ 2208436 h 2986466"/>
                <a:gd name="connsiteX12" fmla="*/ 896885 w 1914334"/>
                <a:gd name="connsiteY12" fmla="*/ 2195582 h 2986466"/>
                <a:gd name="connsiteX13" fmla="*/ 539793 w 1914334"/>
                <a:gd name="connsiteY13" fmla="*/ 2089496 h 2986466"/>
                <a:gd name="connsiteX14" fmla="*/ 282999 w 1914334"/>
                <a:gd name="connsiteY14" fmla="*/ 1949873 h 2986466"/>
                <a:gd name="connsiteX15" fmla="*/ 253272 w 1914334"/>
                <a:gd name="connsiteY15" fmla="*/ 2002564 h 2986466"/>
                <a:gd name="connsiteX16" fmla="*/ 302234 w 1914334"/>
                <a:gd name="connsiteY16" fmla="*/ 2395658 h 2986466"/>
                <a:gd name="connsiteX17" fmla="*/ 387549 w 1914334"/>
                <a:gd name="connsiteY17" fmla="*/ 2772667 h 2986466"/>
                <a:gd name="connsiteX18" fmla="*/ 426333 w 1914334"/>
                <a:gd name="connsiteY18" fmla="*/ 2892034 h 2986466"/>
                <a:gd name="connsiteX19" fmla="*/ 207913 w 1914334"/>
                <a:gd name="connsiteY19" fmla="*/ 2986466 h 2986466"/>
                <a:gd name="connsiteX20" fmla="*/ 38108 w 1914334"/>
                <a:gd name="connsiteY20" fmla="*/ 2353249 h 2986466"/>
                <a:gd name="connsiteX21" fmla="*/ 2226 w 1914334"/>
                <a:gd name="connsiteY21" fmla="*/ 1730757 h 2986466"/>
                <a:gd name="connsiteX22" fmla="*/ 66957 w 1914334"/>
                <a:gd name="connsiteY22" fmla="*/ 905117 h 2986466"/>
                <a:gd name="connsiteX23" fmla="*/ 239428 w 1914334"/>
                <a:gd name="connsiteY23" fmla="*/ 433480 h 2986466"/>
                <a:gd name="connsiteX24" fmla="*/ 404935 w 1914334"/>
                <a:gd name="connsiteY24" fmla="*/ 172847 h 2986466"/>
                <a:gd name="connsiteX25" fmla="*/ 573786 w 1914334"/>
                <a:gd name="connsiteY25" fmla="*/ 332 h 2986466"/>
                <a:gd name="connsiteX26" fmla="*/ 576067 w 1914334"/>
                <a:gd name="connsiteY26" fmla="*/ 0 h 2986466"/>
                <a:gd name="connsiteX27" fmla="*/ 693008 w 1914334"/>
                <a:gd name="connsiteY27" fmla="*/ 332388 h 2986466"/>
                <a:gd name="connsiteX28" fmla="*/ 685894 w 1914334"/>
                <a:gd name="connsiteY28" fmla="*/ 678417 h 2986466"/>
                <a:gd name="connsiteX29" fmla="*/ 508792 w 1914334"/>
                <a:gd name="connsiteY29" fmla="*/ 1006120 h 2986466"/>
                <a:gd name="connsiteX30" fmla="*/ 511266 w 1914334"/>
                <a:gd name="connsiteY30" fmla="*/ 1050185 h 2986466"/>
                <a:gd name="connsiteX31" fmla="*/ 930004 w 1914334"/>
                <a:gd name="connsiteY31" fmla="*/ 813729 h 2986466"/>
                <a:gd name="connsiteX32" fmla="*/ 1422398 w 1914334"/>
                <a:gd name="connsiteY32" fmla="*/ 701643 h 2986466"/>
                <a:gd name="connsiteX33" fmla="*/ 1435000 w 1914334"/>
                <a:gd name="connsiteY33" fmla="*/ 708733 h 2986466"/>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544953 w 1914334"/>
                <a:gd name="connsiteY5" fmla="*/ 1655250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413435 w 1914334"/>
                <a:gd name="connsiteY4" fmla="*/ 1645822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35000 w 1914334"/>
                <a:gd name="connsiteY0" fmla="*/ 708401 h 2986134"/>
                <a:gd name="connsiteX1" fmla="*/ 1372407 w 1914334"/>
                <a:gd name="connsiteY1" fmla="*/ 919813 h 2986134"/>
                <a:gd name="connsiteX2" fmla="*/ 1151204 w 1914334"/>
                <a:gd name="connsiteY2" fmla="*/ 1213129 h 2986134"/>
                <a:gd name="connsiteX3" fmla="*/ 870323 w 1914334"/>
                <a:gd name="connsiteY3" fmla="*/ 1450576 h 2986134"/>
                <a:gd name="connsiteX4" fmla="*/ 528062 w 1914334"/>
                <a:gd name="connsiteY4" fmla="*/ 1632245 h 2986134"/>
                <a:gd name="connsiteX5" fmla="*/ 698410 w 1914334"/>
                <a:gd name="connsiteY5" fmla="*/ 1653421 h 2986134"/>
                <a:gd name="connsiteX6" fmla="*/ 1236024 w 1914334"/>
                <a:gd name="connsiteY6" fmla="*/ 1655250 h 2986134"/>
                <a:gd name="connsiteX7" fmla="*/ 1636116 w 1914334"/>
                <a:gd name="connsiteY7" fmla="*/ 1749816 h 2986134"/>
                <a:gd name="connsiteX8" fmla="*/ 1893405 w 1914334"/>
                <a:gd name="connsiteY8" fmla="*/ 1866208 h 2986134"/>
                <a:gd name="connsiteX9" fmla="*/ 1867279 w 1914334"/>
                <a:gd name="connsiteY9" fmla="*/ 1943962 h 2986134"/>
                <a:gd name="connsiteX10" fmla="*/ 1614292 w 1914334"/>
                <a:gd name="connsiteY10" fmla="*/ 2106263 h 2986134"/>
                <a:gd name="connsiteX11" fmla="*/ 1214200 w 1914334"/>
                <a:gd name="connsiteY11" fmla="*/ 2208104 h 2986134"/>
                <a:gd name="connsiteX12" fmla="*/ 896885 w 1914334"/>
                <a:gd name="connsiteY12" fmla="*/ 2195250 h 2986134"/>
                <a:gd name="connsiteX13" fmla="*/ 539793 w 1914334"/>
                <a:gd name="connsiteY13" fmla="*/ 2089164 h 2986134"/>
                <a:gd name="connsiteX14" fmla="*/ 282999 w 1914334"/>
                <a:gd name="connsiteY14" fmla="*/ 1949541 h 2986134"/>
                <a:gd name="connsiteX15" fmla="*/ 253272 w 1914334"/>
                <a:gd name="connsiteY15" fmla="*/ 2002232 h 2986134"/>
                <a:gd name="connsiteX16" fmla="*/ 302234 w 1914334"/>
                <a:gd name="connsiteY16" fmla="*/ 2395326 h 2986134"/>
                <a:gd name="connsiteX17" fmla="*/ 387549 w 1914334"/>
                <a:gd name="connsiteY17" fmla="*/ 2772335 h 2986134"/>
                <a:gd name="connsiteX18" fmla="*/ 426333 w 1914334"/>
                <a:gd name="connsiteY18" fmla="*/ 2891702 h 2986134"/>
                <a:gd name="connsiteX19" fmla="*/ 207913 w 1914334"/>
                <a:gd name="connsiteY19" fmla="*/ 2986134 h 2986134"/>
                <a:gd name="connsiteX20" fmla="*/ 38108 w 1914334"/>
                <a:gd name="connsiteY20" fmla="*/ 2352917 h 2986134"/>
                <a:gd name="connsiteX21" fmla="*/ 2226 w 1914334"/>
                <a:gd name="connsiteY21" fmla="*/ 1730425 h 2986134"/>
                <a:gd name="connsiteX22" fmla="*/ 66957 w 1914334"/>
                <a:gd name="connsiteY22" fmla="*/ 904785 h 2986134"/>
                <a:gd name="connsiteX23" fmla="*/ 239428 w 1914334"/>
                <a:gd name="connsiteY23" fmla="*/ 433148 h 2986134"/>
                <a:gd name="connsiteX24" fmla="*/ 404935 w 1914334"/>
                <a:gd name="connsiteY24" fmla="*/ 172515 h 2986134"/>
                <a:gd name="connsiteX25" fmla="*/ 573786 w 1914334"/>
                <a:gd name="connsiteY25" fmla="*/ 0 h 2986134"/>
                <a:gd name="connsiteX26" fmla="*/ 693008 w 1914334"/>
                <a:gd name="connsiteY26" fmla="*/ 332056 h 2986134"/>
                <a:gd name="connsiteX27" fmla="*/ 685894 w 1914334"/>
                <a:gd name="connsiteY27" fmla="*/ 678085 h 2986134"/>
                <a:gd name="connsiteX28" fmla="*/ 508792 w 1914334"/>
                <a:gd name="connsiteY28" fmla="*/ 1005788 h 2986134"/>
                <a:gd name="connsiteX29" fmla="*/ 511266 w 1914334"/>
                <a:gd name="connsiteY29" fmla="*/ 1049853 h 2986134"/>
                <a:gd name="connsiteX30" fmla="*/ 930004 w 1914334"/>
                <a:gd name="connsiteY30" fmla="*/ 813397 h 2986134"/>
                <a:gd name="connsiteX31" fmla="*/ 1422398 w 1914334"/>
                <a:gd name="connsiteY31" fmla="*/ 701311 h 2986134"/>
                <a:gd name="connsiteX32" fmla="*/ 1435000 w 1914334"/>
                <a:gd name="connsiteY32" fmla="*/ 708401 h 2986134"/>
                <a:gd name="connsiteX0" fmla="*/ 1473669 w 1953003"/>
                <a:gd name="connsiteY0" fmla="*/ 708401 h 2986134"/>
                <a:gd name="connsiteX1" fmla="*/ 1411076 w 1953003"/>
                <a:gd name="connsiteY1" fmla="*/ 919813 h 2986134"/>
                <a:gd name="connsiteX2" fmla="*/ 1189873 w 1953003"/>
                <a:gd name="connsiteY2" fmla="*/ 1213129 h 2986134"/>
                <a:gd name="connsiteX3" fmla="*/ 908992 w 1953003"/>
                <a:gd name="connsiteY3" fmla="*/ 1450576 h 2986134"/>
                <a:gd name="connsiteX4" fmla="*/ 566731 w 1953003"/>
                <a:gd name="connsiteY4" fmla="*/ 1632245 h 2986134"/>
                <a:gd name="connsiteX5" fmla="*/ 737079 w 1953003"/>
                <a:gd name="connsiteY5" fmla="*/ 1653421 h 2986134"/>
                <a:gd name="connsiteX6" fmla="*/ 1274693 w 1953003"/>
                <a:gd name="connsiteY6" fmla="*/ 1655250 h 2986134"/>
                <a:gd name="connsiteX7" fmla="*/ 1674785 w 1953003"/>
                <a:gd name="connsiteY7" fmla="*/ 1749816 h 2986134"/>
                <a:gd name="connsiteX8" fmla="*/ 1932074 w 1953003"/>
                <a:gd name="connsiteY8" fmla="*/ 1866208 h 2986134"/>
                <a:gd name="connsiteX9" fmla="*/ 1905948 w 1953003"/>
                <a:gd name="connsiteY9" fmla="*/ 1943962 h 2986134"/>
                <a:gd name="connsiteX10" fmla="*/ 1652961 w 1953003"/>
                <a:gd name="connsiteY10" fmla="*/ 2106263 h 2986134"/>
                <a:gd name="connsiteX11" fmla="*/ 1252869 w 1953003"/>
                <a:gd name="connsiteY11" fmla="*/ 2208104 h 2986134"/>
                <a:gd name="connsiteX12" fmla="*/ 935554 w 1953003"/>
                <a:gd name="connsiteY12" fmla="*/ 2195250 h 2986134"/>
                <a:gd name="connsiteX13" fmla="*/ 578462 w 1953003"/>
                <a:gd name="connsiteY13" fmla="*/ 2089164 h 2986134"/>
                <a:gd name="connsiteX14" fmla="*/ 321668 w 1953003"/>
                <a:gd name="connsiteY14" fmla="*/ 1949541 h 2986134"/>
                <a:gd name="connsiteX15" fmla="*/ 291941 w 1953003"/>
                <a:gd name="connsiteY15" fmla="*/ 2002232 h 2986134"/>
                <a:gd name="connsiteX16" fmla="*/ 340903 w 1953003"/>
                <a:gd name="connsiteY16" fmla="*/ 2395326 h 2986134"/>
                <a:gd name="connsiteX17" fmla="*/ 426218 w 1953003"/>
                <a:gd name="connsiteY17" fmla="*/ 2772335 h 2986134"/>
                <a:gd name="connsiteX18" fmla="*/ 465002 w 1953003"/>
                <a:gd name="connsiteY18" fmla="*/ 2891702 h 2986134"/>
                <a:gd name="connsiteX19" fmla="*/ 246582 w 1953003"/>
                <a:gd name="connsiteY19" fmla="*/ 2986134 h 2986134"/>
                <a:gd name="connsiteX20" fmla="*/ 76777 w 1953003"/>
                <a:gd name="connsiteY20" fmla="*/ 2352917 h 2986134"/>
                <a:gd name="connsiteX21" fmla="*/ 131 w 1953003"/>
                <a:gd name="connsiteY21" fmla="*/ 1730652 h 2986134"/>
                <a:gd name="connsiteX22" fmla="*/ 105626 w 1953003"/>
                <a:gd name="connsiteY22" fmla="*/ 904785 h 2986134"/>
                <a:gd name="connsiteX23" fmla="*/ 278097 w 1953003"/>
                <a:gd name="connsiteY23" fmla="*/ 433148 h 2986134"/>
                <a:gd name="connsiteX24" fmla="*/ 443604 w 1953003"/>
                <a:gd name="connsiteY24" fmla="*/ 172515 h 2986134"/>
                <a:gd name="connsiteX25" fmla="*/ 612455 w 1953003"/>
                <a:gd name="connsiteY25" fmla="*/ 0 h 2986134"/>
                <a:gd name="connsiteX26" fmla="*/ 731677 w 1953003"/>
                <a:gd name="connsiteY26" fmla="*/ 332056 h 2986134"/>
                <a:gd name="connsiteX27" fmla="*/ 724563 w 1953003"/>
                <a:gd name="connsiteY27" fmla="*/ 678085 h 2986134"/>
                <a:gd name="connsiteX28" fmla="*/ 547461 w 1953003"/>
                <a:gd name="connsiteY28" fmla="*/ 1005788 h 2986134"/>
                <a:gd name="connsiteX29" fmla="*/ 549935 w 1953003"/>
                <a:gd name="connsiteY29" fmla="*/ 1049853 h 2986134"/>
                <a:gd name="connsiteX30" fmla="*/ 968673 w 1953003"/>
                <a:gd name="connsiteY30" fmla="*/ 813397 h 2986134"/>
                <a:gd name="connsiteX31" fmla="*/ 1461067 w 1953003"/>
                <a:gd name="connsiteY31" fmla="*/ 701311 h 2986134"/>
                <a:gd name="connsiteX32" fmla="*/ 1473669 w 1953003"/>
                <a:gd name="connsiteY32" fmla="*/ 708401 h 2986134"/>
                <a:gd name="connsiteX0" fmla="*/ 1473951 w 1953285"/>
                <a:gd name="connsiteY0" fmla="*/ 708401 h 2986134"/>
                <a:gd name="connsiteX1" fmla="*/ 1411358 w 1953285"/>
                <a:gd name="connsiteY1" fmla="*/ 919813 h 2986134"/>
                <a:gd name="connsiteX2" fmla="*/ 1190155 w 1953285"/>
                <a:gd name="connsiteY2" fmla="*/ 1213129 h 2986134"/>
                <a:gd name="connsiteX3" fmla="*/ 909274 w 1953285"/>
                <a:gd name="connsiteY3" fmla="*/ 1450576 h 2986134"/>
                <a:gd name="connsiteX4" fmla="*/ 567013 w 1953285"/>
                <a:gd name="connsiteY4" fmla="*/ 1632245 h 2986134"/>
                <a:gd name="connsiteX5" fmla="*/ 737361 w 1953285"/>
                <a:gd name="connsiteY5" fmla="*/ 1653421 h 2986134"/>
                <a:gd name="connsiteX6" fmla="*/ 1274975 w 1953285"/>
                <a:gd name="connsiteY6" fmla="*/ 1655250 h 2986134"/>
                <a:gd name="connsiteX7" fmla="*/ 1675067 w 1953285"/>
                <a:gd name="connsiteY7" fmla="*/ 1749816 h 2986134"/>
                <a:gd name="connsiteX8" fmla="*/ 1932356 w 1953285"/>
                <a:gd name="connsiteY8" fmla="*/ 1866208 h 2986134"/>
                <a:gd name="connsiteX9" fmla="*/ 1906230 w 1953285"/>
                <a:gd name="connsiteY9" fmla="*/ 1943962 h 2986134"/>
                <a:gd name="connsiteX10" fmla="*/ 1653243 w 1953285"/>
                <a:gd name="connsiteY10" fmla="*/ 2106263 h 2986134"/>
                <a:gd name="connsiteX11" fmla="*/ 1253151 w 1953285"/>
                <a:gd name="connsiteY11" fmla="*/ 2208104 h 2986134"/>
                <a:gd name="connsiteX12" fmla="*/ 935836 w 1953285"/>
                <a:gd name="connsiteY12" fmla="*/ 2195250 h 2986134"/>
                <a:gd name="connsiteX13" fmla="*/ 578744 w 1953285"/>
                <a:gd name="connsiteY13" fmla="*/ 2089164 h 2986134"/>
                <a:gd name="connsiteX14" fmla="*/ 321950 w 1953285"/>
                <a:gd name="connsiteY14" fmla="*/ 1949541 h 2986134"/>
                <a:gd name="connsiteX15" fmla="*/ 292223 w 1953285"/>
                <a:gd name="connsiteY15" fmla="*/ 2002232 h 2986134"/>
                <a:gd name="connsiteX16" fmla="*/ 341185 w 1953285"/>
                <a:gd name="connsiteY16" fmla="*/ 2395326 h 2986134"/>
                <a:gd name="connsiteX17" fmla="*/ 426500 w 1953285"/>
                <a:gd name="connsiteY17" fmla="*/ 2772335 h 2986134"/>
                <a:gd name="connsiteX18" fmla="*/ 465284 w 1953285"/>
                <a:gd name="connsiteY18" fmla="*/ 2891702 h 2986134"/>
                <a:gd name="connsiteX19" fmla="*/ 246864 w 1953285"/>
                <a:gd name="connsiteY19" fmla="*/ 2986134 h 2986134"/>
                <a:gd name="connsiteX20" fmla="*/ 48349 w 1953285"/>
                <a:gd name="connsiteY20" fmla="*/ 2358824 h 2986134"/>
                <a:gd name="connsiteX21" fmla="*/ 413 w 1953285"/>
                <a:gd name="connsiteY21" fmla="*/ 1730652 h 2986134"/>
                <a:gd name="connsiteX22" fmla="*/ 105908 w 1953285"/>
                <a:gd name="connsiteY22" fmla="*/ 904785 h 2986134"/>
                <a:gd name="connsiteX23" fmla="*/ 278379 w 1953285"/>
                <a:gd name="connsiteY23" fmla="*/ 433148 h 2986134"/>
                <a:gd name="connsiteX24" fmla="*/ 443886 w 1953285"/>
                <a:gd name="connsiteY24" fmla="*/ 172515 h 2986134"/>
                <a:gd name="connsiteX25" fmla="*/ 612737 w 1953285"/>
                <a:gd name="connsiteY25" fmla="*/ 0 h 2986134"/>
                <a:gd name="connsiteX26" fmla="*/ 731959 w 1953285"/>
                <a:gd name="connsiteY26" fmla="*/ 332056 h 2986134"/>
                <a:gd name="connsiteX27" fmla="*/ 724845 w 1953285"/>
                <a:gd name="connsiteY27" fmla="*/ 678085 h 2986134"/>
                <a:gd name="connsiteX28" fmla="*/ 547743 w 1953285"/>
                <a:gd name="connsiteY28" fmla="*/ 1005788 h 2986134"/>
                <a:gd name="connsiteX29" fmla="*/ 550217 w 1953285"/>
                <a:gd name="connsiteY29" fmla="*/ 1049853 h 2986134"/>
                <a:gd name="connsiteX30" fmla="*/ 968955 w 1953285"/>
                <a:gd name="connsiteY30" fmla="*/ 813397 h 2986134"/>
                <a:gd name="connsiteX31" fmla="*/ 1461349 w 1953285"/>
                <a:gd name="connsiteY31" fmla="*/ 701311 h 2986134"/>
                <a:gd name="connsiteX32" fmla="*/ 1473951 w 1953285"/>
                <a:gd name="connsiteY32" fmla="*/ 708401 h 2986134"/>
                <a:gd name="connsiteX0" fmla="*/ 1473856 w 1953190"/>
                <a:gd name="connsiteY0" fmla="*/ 708401 h 2991508"/>
                <a:gd name="connsiteX1" fmla="*/ 1411263 w 1953190"/>
                <a:gd name="connsiteY1" fmla="*/ 919813 h 2991508"/>
                <a:gd name="connsiteX2" fmla="*/ 1190060 w 1953190"/>
                <a:gd name="connsiteY2" fmla="*/ 1213129 h 2991508"/>
                <a:gd name="connsiteX3" fmla="*/ 909179 w 1953190"/>
                <a:gd name="connsiteY3" fmla="*/ 1450576 h 2991508"/>
                <a:gd name="connsiteX4" fmla="*/ 566918 w 1953190"/>
                <a:gd name="connsiteY4" fmla="*/ 1632245 h 2991508"/>
                <a:gd name="connsiteX5" fmla="*/ 737266 w 1953190"/>
                <a:gd name="connsiteY5" fmla="*/ 1653421 h 2991508"/>
                <a:gd name="connsiteX6" fmla="*/ 1274880 w 1953190"/>
                <a:gd name="connsiteY6" fmla="*/ 1655250 h 2991508"/>
                <a:gd name="connsiteX7" fmla="*/ 1674972 w 1953190"/>
                <a:gd name="connsiteY7" fmla="*/ 1749816 h 2991508"/>
                <a:gd name="connsiteX8" fmla="*/ 1932261 w 1953190"/>
                <a:gd name="connsiteY8" fmla="*/ 1866208 h 2991508"/>
                <a:gd name="connsiteX9" fmla="*/ 1906135 w 1953190"/>
                <a:gd name="connsiteY9" fmla="*/ 1943962 h 2991508"/>
                <a:gd name="connsiteX10" fmla="*/ 1653148 w 1953190"/>
                <a:gd name="connsiteY10" fmla="*/ 2106263 h 2991508"/>
                <a:gd name="connsiteX11" fmla="*/ 1253056 w 1953190"/>
                <a:gd name="connsiteY11" fmla="*/ 2208104 h 2991508"/>
                <a:gd name="connsiteX12" fmla="*/ 935741 w 1953190"/>
                <a:gd name="connsiteY12" fmla="*/ 2195250 h 2991508"/>
                <a:gd name="connsiteX13" fmla="*/ 578649 w 1953190"/>
                <a:gd name="connsiteY13" fmla="*/ 2089164 h 2991508"/>
                <a:gd name="connsiteX14" fmla="*/ 321855 w 1953190"/>
                <a:gd name="connsiteY14" fmla="*/ 1949541 h 2991508"/>
                <a:gd name="connsiteX15" fmla="*/ 292128 w 1953190"/>
                <a:gd name="connsiteY15" fmla="*/ 2002232 h 2991508"/>
                <a:gd name="connsiteX16" fmla="*/ 341090 w 1953190"/>
                <a:gd name="connsiteY16" fmla="*/ 2395326 h 2991508"/>
                <a:gd name="connsiteX17" fmla="*/ 426405 w 1953190"/>
                <a:gd name="connsiteY17" fmla="*/ 2772335 h 2991508"/>
                <a:gd name="connsiteX18" fmla="*/ 465189 w 1953190"/>
                <a:gd name="connsiteY18" fmla="*/ 2891702 h 2991508"/>
                <a:gd name="connsiteX19" fmla="*/ 220668 w 1953190"/>
                <a:gd name="connsiteY19" fmla="*/ 2991507 h 2991508"/>
                <a:gd name="connsiteX20" fmla="*/ 48254 w 1953190"/>
                <a:gd name="connsiteY20" fmla="*/ 2358824 h 2991508"/>
                <a:gd name="connsiteX21" fmla="*/ 318 w 1953190"/>
                <a:gd name="connsiteY21" fmla="*/ 1730652 h 2991508"/>
                <a:gd name="connsiteX22" fmla="*/ 105813 w 1953190"/>
                <a:gd name="connsiteY22" fmla="*/ 904785 h 2991508"/>
                <a:gd name="connsiteX23" fmla="*/ 278284 w 1953190"/>
                <a:gd name="connsiteY23" fmla="*/ 433148 h 2991508"/>
                <a:gd name="connsiteX24" fmla="*/ 443791 w 1953190"/>
                <a:gd name="connsiteY24" fmla="*/ 172515 h 2991508"/>
                <a:gd name="connsiteX25" fmla="*/ 612642 w 1953190"/>
                <a:gd name="connsiteY25" fmla="*/ 0 h 2991508"/>
                <a:gd name="connsiteX26" fmla="*/ 731864 w 1953190"/>
                <a:gd name="connsiteY26" fmla="*/ 332056 h 2991508"/>
                <a:gd name="connsiteX27" fmla="*/ 724750 w 1953190"/>
                <a:gd name="connsiteY27" fmla="*/ 678085 h 2991508"/>
                <a:gd name="connsiteX28" fmla="*/ 547648 w 1953190"/>
                <a:gd name="connsiteY28" fmla="*/ 1005788 h 2991508"/>
                <a:gd name="connsiteX29" fmla="*/ 550122 w 1953190"/>
                <a:gd name="connsiteY29" fmla="*/ 1049853 h 2991508"/>
                <a:gd name="connsiteX30" fmla="*/ 968860 w 1953190"/>
                <a:gd name="connsiteY30" fmla="*/ 813397 h 2991508"/>
                <a:gd name="connsiteX31" fmla="*/ 1461254 w 1953190"/>
                <a:gd name="connsiteY31" fmla="*/ 701311 h 2991508"/>
                <a:gd name="connsiteX32" fmla="*/ 1473856 w 1953190"/>
                <a:gd name="connsiteY32" fmla="*/ 708401 h 2991508"/>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35637 w 1983014"/>
                <a:gd name="connsiteY22" fmla="*/ 904785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495013 w 1983014"/>
                <a:gd name="connsiteY18" fmla="*/ 2891702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56229 w 1983014"/>
                <a:gd name="connsiteY17" fmla="*/ 2772335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70914 w 1983014"/>
                <a:gd name="connsiteY16" fmla="*/ 2395326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21952 w 1983014"/>
                <a:gd name="connsiteY15" fmla="*/ 2002232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680 w 1983014"/>
                <a:gd name="connsiteY0" fmla="*/ 708401 h 2991507"/>
                <a:gd name="connsiteX1" fmla="*/ 1441087 w 1983014"/>
                <a:gd name="connsiteY1" fmla="*/ 919813 h 2991507"/>
                <a:gd name="connsiteX2" fmla="*/ 1219884 w 1983014"/>
                <a:gd name="connsiteY2" fmla="*/ 1213129 h 2991507"/>
                <a:gd name="connsiteX3" fmla="*/ 939003 w 1983014"/>
                <a:gd name="connsiteY3" fmla="*/ 1450576 h 2991507"/>
                <a:gd name="connsiteX4" fmla="*/ 596742 w 1983014"/>
                <a:gd name="connsiteY4" fmla="*/ 1632245 h 2991507"/>
                <a:gd name="connsiteX5" fmla="*/ 767090 w 1983014"/>
                <a:gd name="connsiteY5" fmla="*/ 1653421 h 2991507"/>
                <a:gd name="connsiteX6" fmla="*/ 1304704 w 1983014"/>
                <a:gd name="connsiteY6" fmla="*/ 1655250 h 2991507"/>
                <a:gd name="connsiteX7" fmla="*/ 1704796 w 1983014"/>
                <a:gd name="connsiteY7" fmla="*/ 1749816 h 2991507"/>
                <a:gd name="connsiteX8" fmla="*/ 1962085 w 1983014"/>
                <a:gd name="connsiteY8" fmla="*/ 1866208 h 2991507"/>
                <a:gd name="connsiteX9" fmla="*/ 1935959 w 1983014"/>
                <a:gd name="connsiteY9" fmla="*/ 1943962 h 2991507"/>
                <a:gd name="connsiteX10" fmla="*/ 1682972 w 1983014"/>
                <a:gd name="connsiteY10" fmla="*/ 2106263 h 2991507"/>
                <a:gd name="connsiteX11" fmla="*/ 1282880 w 1983014"/>
                <a:gd name="connsiteY11" fmla="*/ 2208104 h 2991507"/>
                <a:gd name="connsiteX12" fmla="*/ 965565 w 1983014"/>
                <a:gd name="connsiteY12" fmla="*/ 2195250 h 2991507"/>
                <a:gd name="connsiteX13" fmla="*/ 608473 w 1983014"/>
                <a:gd name="connsiteY13" fmla="*/ 2089164 h 2991507"/>
                <a:gd name="connsiteX14" fmla="*/ 351679 w 1983014"/>
                <a:gd name="connsiteY14" fmla="*/ 1949541 h 2991507"/>
                <a:gd name="connsiteX15" fmla="*/ 342833 w 1983014"/>
                <a:gd name="connsiteY15" fmla="*/ 1997936 h 2991507"/>
                <a:gd name="connsiteX16" fmla="*/ 396789 w 1983014"/>
                <a:gd name="connsiteY16" fmla="*/ 2349194 h 2991507"/>
                <a:gd name="connsiteX17" fmla="*/ 488935 w 1983014"/>
                <a:gd name="connsiteY17" fmla="*/ 2732957 h 2991507"/>
                <a:gd name="connsiteX18" fmla="*/ 552973 w 1983014"/>
                <a:gd name="connsiteY18" fmla="*/ 2882494 h 2991507"/>
                <a:gd name="connsiteX19" fmla="*/ 250492 w 1983014"/>
                <a:gd name="connsiteY19" fmla="*/ 2991507 h 2991507"/>
                <a:gd name="connsiteX20" fmla="*/ 78078 w 1983014"/>
                <a:gd name="connsiteY20" fmla="*/ 2358824 h 2991507"/>
                <a:gd name="connsiteX21" fmla="*/ 129 w 1983014"/>
                <a:gd name="connsiteY21" fmla="*/ 1690577 h 2991507"/>
                <a:gd name="connsiteX22" fmla="*/ 119976 w 1983014"/>
                <a:gd name="connsiteY22" fmla="*/ 908009 h 2991507"/>
                <a:gd name="connsiteX23" fmla="*/ 308108 w 1983014"/>
                <a:gd name="connsiteY23" fmla="*/ 433148 h 2991507"/>
                <a:gd name="connsiteX24" fmla="*/ 473615 w 1983014"/>
                <a:gd name="connsiteY24" fmla="*/ 172515 h 2991507"/>
                <a:gd name="connsiteX25" fmla="*/ 642466 w 1983014"/>
                <a:gd name="connsiteY25" fmla="*/ 0 h 2991507"/>
                <a:gd name="connsiteX26" fmla="*/ 761688 w 1983014"/>
                <a:gd name="connsiteY26" fmla="*/ 332056 h 2991507"/>
                <a:gd name="connsiteX27" fmla="*/ 754574 w 1983014"/>
                <a:gd name="connsiteY27" fmla="*/ 678085 h 2991507"/>
                <a:gd name="connsiteX28" fmla="*/ 577472 w 1983014"/>
                <a:gd name="connsiteY28" fmla="*/ 1005788 h 2991507"/>
                <a:gd name="connsiteX29" fmla="*/ 579946 w 1983014"/>
                <a:gd name="connsiteY29" fmla="*/ 1049853 h 2991507"/>
                <a:gd name="connsiteX30" fmla="*/ 998684 w 1983014"/>
                <a:gd name="connsiteY30" fmla="*/ 813397 h 2991507"/>
                <a:gd name="connsiteX31" fmla="*/ 1491078 w 1983014"/>
                <a:gd name="connsiteY31" fmla="*/ 701311 h 2991507"/>
                <a:gd name="connsiteX32" fmla="*/ 1503680 w 1983014"/>
                <a:gd name="connsiteY32" fmla="*/ 708401 h 2991507"/>
                <a:gd name="connsiteX0" fmla="*/ 1503750 w 1983084"/>
                <a:gd name="connsiteY0" fmla="*/ 708401 h 2991507"/>
                <a:gd name="connsiteX1" fmla="*/ 1441157 w 1983084"/>
                <a:gd name="connsiteY1" fmla="*/ 919813 h 2991507"/>
                <a:gd name="connsiteX2" fmla="*/ 1219954 w 1983084"/>
                <a:gd name="connsiteY2" fmla="*/ 1213129 h 2991507"/>
                <a:gd name="connsiteX3" fmla="*/ 939073 w 1983084"/>
                <a:gd name="connsiteY3" fmla="*/ 1450576 h 2991507"/>
                <a:gd name="connsiteX4" fmla="*/ 596812 w 1983084"/>
                <a:gd name="connsiteY4" fmla="*/ 1632245 h 2991507"/>
                <a:gd name="connsiteX5" fmla="*/ 767160 w 1983084"/>
                <a:gd name="connsiteY5" fmla="*/ 1653421 h 2991507"/>
                <a:gd name="connsiteX6" fmla="*/ 1304774 w 1983084"/>
                <a:gd name="connsiteY6" fmla="*/ 1655250 h 2991507"/>
                <a:gd name="connsiteX7" fmla="*/ 1704866 w 1983084"/>
                <a:gd name="connsiteY7" fmla="*/ 1749816 h 2991507"/>
                <a:gd name="connsiteX8" fmla="*/ 1962155 w 1983084"/>
                <a:gd name="connsiteY8" fmla="*/ 1866208 h 2991507"/>
                <a:gd name="connsiteX9" fmla="*/ 1936029 w 1983084"/>
                <a:gd name="connsiteY9" fmla="*/ 1943962 h 2991507"/>
                <a:gd name="connsiteX10" fmla="*/ 1683042 w 1983084"/>
                <a:gd name="connsiteY10" fmla="*/ 2106263 h 2991507"/>
                <a:gd name="connsiteX11" fmla="*/ 1282950 w 1983084"/>
                <a:gd name="connsiteY11" fmla="*/ 2208104 h 2991507"/>
                <a:gd name="connsiteX12" fmla="*/ 965635 w 1983084"/>
                <a:gd name="connsiteY12" fmla="*/ 2195250 h 2991507"/>
                <a:gd name="connsiteX13" fmla="*/ 608543 w 1983084"/>
                <a:gd name="connsiteY13" fmla="*/ 2089164 h 2991507"/>
                <a:gd name="connsiteX14" fmla="*/ 351749 w 1983084"/>
                <a:gd name="connsiteY14" fmla="*/ 1949541 h 2991507"/>
                <a:gd name="connsiteX15" fmla="*/ 342903 w 1983084"/>
                <a:gd name="connsiteY15" fmla="*/ 1997936 h 2991507"/>
                <a:gd name="connsiteX16" fmla="*/ 396859 w 1983084"/>
                <a:gd name="connsiteY16" fmla="*/ 2349194 h 2991507"/>
                <a:gd name="connsiteX17" fmla="*/ 489005 w 1983084"/>
                <a:gd name="connsiteY17" fmla="*/ 2732957 h 2991507"/>
                <a:gd name="connsiteX18" fmla="*/ 553043 w 1983084"/>
                <a:gd name="connsiteY18" fmla="*/ 2882494 h 2991507"/>
                <a:gd name="connsiteX19" fmla="*/ 250562 w 1983084"/>
                <a:gd name="connsiteY19" fmla="*/ 2991507 h 2991507"/>
                <a:gd name="connsiteX20" fmla="*/ 63305 w 1983084"/>
                <a:gd name="connsiteY20" fmla="*/ 2363639 h 2991507"/>
                <a:gd name="connsiteX21" fmla="*/ 199 w 1983084"/>
                <a:gd name="connsiteY21" fmla="*/ 1690577 h 2991507"/>
                <a:gd name="connsiteX22" fmla="*/ 120046 w 1983084"/>
                <a:gd name="connsiteY22" fmla="*/ 908009 h 2991507"/>
                <a:gd name="connsiteX23" fmla="*/ 308178 w 1983084"/>
                <a:gd name="connsiteY23" fmla="*/ 433148 h 2991507"/>
                <a:gd name="connsiteX24" fmla="*/ 473685 w 1983084"/>
                <a:gd name="connsiteY24" fmla="*/ 172515 h 2991507"/>
                <a:gd name="connsiteX25" fmla="*/ 642536 w 1983084"/>
                <a:gd name="connsiteY25" fmla="*/ 0 h 2991507"/>
                <a:gd name="connsiteX26" fmla="*/ 761758 w 1983084"/>
                <a:gd name="connsiteY26" fmla="*/ 332056 h 2991507"/>
                <a:gd name="connsiteX27" fmla="*/ 754644 w 1983084"/>
                <a:gd name="connsiteY27" fmla="*/ 678085 h 2991507"/>
                <a:gd name="connsiteX28" fmla="*/ 577542 w 1983084"/>
                <a:gd name="connsiteY28" fmla="*/ 1005788 h 2991507"/>
                <a:gd name="connsiteX29" fmla="*/ 580016 w 1983084"/>
                <a:gd name="connsiteY29" fmla="*/ 1049853 h 2991507"/>
                <a:gd name="connsiteX30" fmla="*/ 998754 w 1983084"/>
                <a:gd name="connsiteY30" fmla="*/ 813397 h 2991507"/>
                <a:gd name="connsiteX31" fmla="*/ 1491148 w 1983084"/>
                <a:gd name="connsiteY31" fmla="*/ 701311 h 2991507"/>
                <a:gd name="connsiteX32" fmla="*/ 1503750 w 1983084"/>
                <a:gd name="connsiteY32" fmla="*/ 708401 h 2991507"/>
                <a:gd name="connsiteX0" fmla="*/ 1503751 w 1983085"/>
                <a:gd name="connsiteY0" fmla="*/ 708401 h 2991507"/>
                <a:gd name="connsiteX1" fmla="*/ 1441158 w 1983085"/>
                <a:gd name="connsiteY1" fmla="*/ 919813 h 2991507"/>
                <a:gd name="connsiteX2" fmla="*/ 1219955 w 1983085"/>
                <a:gd name="connsiteY2" fmla="*/ 1213129 h 2991507"/>
                <a:gd name="connsiteX3" fmla="*/ 939074 w 1983085"/>
                <a:gd name="connsiteY3" fmla="*/ 1450576 h 2991507"/>
                <a:gd name="connsiteX4" fmla="*/ 596813 w 1983085"/>
                <a:gd name="connsiteY4" fmla="*/ 1632245 h 2991507"/>
                <a:gd name="connsiteX5" fmla="*/ 767161 w 1983085"/>
                <a:gd name="connsiteY5" fmla="*/ 1653421 h 2991507"/>
                <a:gd name="connsiteX6" fmla="*/ 1304775 w 1983085"/>
                <a:gd name="connsiteY6" fmla="*/ 1655250 h 2991507"/>
                <a:gd name="connsiteX7" fmla="*/ 1704867 w 1983085"/>
                <a:gd name="connsiteY7" fmla="*/ 1749816 h 2991507"/>
                <a:gd name="connsiteX8" fmla="*/ 1962156 w 1983085"/>
                <a:gd name="connsiteY8" fmla="*/ 1866208 h 2991507"/>
                <a:gd name="connsiteX9" fmla="*/ 1936030 w 1983085"/>
                <a:gd name="connsiteY9" fmla="*/ 1943962 h 2991507"/>
                <a:gd name="connsiteX10" fmla="*/ 1683043 w 1983085"/>
                <a:gd name="connsiteY10" fmla="*/ 2106263 h 2991507"/>
                <a:gd name="connsiteX11" fmla="*/ 1282951 w 1983085"/>
                <a:gd name="connsiteY11" fmla="*/ 2208104 h 2991507"/>
                <a:gd name="connsiteX12" fmla="*/ 965636 w 1983085"/>
                <a:gd name="connsiteY12" fmla="*/ 2195250 h 2991507"/>
                <a:gd name="connsiteX13" fmla="*/ 608544 w 1983085"/>
                <a:gd name="connsiteY13" fmla="*/ 2089164 h 2991507"/>
                <a:gd name="connsiteX14" fmla="*/ 351750 w 1983085"/>
                <a:gd name="connsiteY14" fmla="*/ 1949541 h 2991507"/>
                <a:gd name="connsiteX15" fmla="*/ 342904 w 1983085"/>
                <a:gd name="connsiteY15" fmla="*/ 1997936 h 2991507"/>
                <a:gd name="connsiteX16" fmla="*/ 396860 w 1983085"/>
                <a:gd name="connsiteY16" fmla="*/ 2349194 h 2991507"/>
                <a:gd name="connsiteX17" fmla="*/ 509109 w 1983085"/>
                <a:gd name="connsiteY17" fmla="*/ 2762247 h 2991507"/>
                <a:gd name="connsiteX18" fmla="*/ 553044 w 1983085"/>
                <a:gd name="connsiteY18" fmla="*/ 2882494 h 2991507"/>
                <a:gd name="connsiteX19" fmla="*/ 250563 w 1983085"/>
                <a:gd name="connsiteY19" fmla="*/ 2991507 h 2991507"/>
                <a:gd name="connsiteX20" fmla="*/ 63306 w 1983085"/>
                <a:gd name="connsiteY20" fmla="*/ 2363639 h 2991507"/>
                <a:gd name="connsiteX21" fmla="*/ 200 w 1983085"/>
                <a:gd name="connsiteY21" fmla="*/ 1690577 h 2991507"/>
                <a:gd name="connsiteX22" fmla="*/ 120047 w 1983085"/>
                <a:gd name="connsiteY22" fmla="*/ 908009 h 2991507"/>
                <a:gd name="connsiteX23" fmla="*/ 308179 w 1983085"/>
                <a:gd name="connsiteY23" fmla="*/ 433148 h 2991507"/>
                <a:gd name="connsiteX24" fmla="*/ 473686 w 1983085"/>
                <a:gd name="connsiteY24" fmla="*/ 172515 h 2991507"/>
                <a:gd name="connsiteX25" fmla="*/ 642537 w 1983085"/>
                <a:gd name="connsiteY25" fmla="*/ 0 h 2991507"/>
                <a:gd name="connsiteX26" fmla="*/ 761759 w 1983085"/>
                <a:gd name="connsiteY26" fmla="*/ 332056 h 2991507"/>
                <a:gd name="connsiteX27" fmla="*/ 754645 w 1983085"/>
                <a:gd name="connsiteY27" fmla="*/ 678085 h 2991507"/>
                <a:gd name="connsiteX28" fmla="*/ 577543 w 1983085"/>
                <a:gd name="connsiteY28" fmla="*/ 1005788 h 2991507"/>
                <a:gd name="connsiteX29" fmla="*/ 580017 w 1983085"/>
                <a:gd name="connsiteY29" fmla="*/ 1049853 h 2991507"/>
                <a:gd name="connsiteX30" fmla="*/ 998755 w 1983085"/>
                <a:gd name="connsiteY30" fmla="*/ 813397 h 2991507"/>
                <a:gd name="connsiteX31" fmla="*/ 1491149 w 1983085"/>
                <a:gd name="connsiteY31" fmla="*/ 701311 h 2991507"/>
                <a:gd name="connsiteX32" fmla="*/ 1503751 w 1983085"/>
                <a:gd name="connsiteY32" fmla="*/ 708401 h 299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83085" h="2991507">
                  <a:moveTo>
                    <a:pt x="1503751" y="708401"/>
                  </a:moveTo>
                  <a:cubicBezTo>
                    <a:pt x="1523712" y="737061"/>
                    <a:pt x="1480707" y="845173"/>
                    <a:pt x="1441158" y="919813"/>
                  </a:cubicBezTo>
                  <a:cubicBezTo>
                    <a:pt x="1395959" y="1005116"/>
                    <a:pt x="1303636" y="1124669"/>
                    <a:pt x="1219955" y="1213129"/>
                  </a:cubicBezTo>
                  <a:cubicBezTo>
                    <a:pt x="1136275" y="1301590"/>
                    <a:pt x="1042931" y="1380723"/>
                    <a:pt x="939074" y="1450576"/>
                  </a:cubicBezTo>
                  <a:cubicBezTo>
                    <a:pt x="835217" y="1520429"/>
                    <a:pt x="606345" y="1620692"/>
                    <a:pt x="596813" y="1632245"/>
                  </a:cubicBezTo>
                  <a:cubicBezTo>
                    <a:pt x="587281" y="1643798"/>
                    <a:pt x="649167" y="1649587"/>
                    <a:pt x="767161" y="1653421"/>
                  </a:cubicBezTo>
                  <a:cubicBezTo>
                    <a:pt x="885155" y="1657255"/>
                    <a:pt x="1148491" y="1639184"/>
                    <a:pt x="1304775" y="1655250"/>
                  </a:cubicBezTo>
                  <a:cubicBezTo>
                    <a:pt x="1461059" y="1671316"/>
                    <a:pt x="1595303" y="1714658"/>
                    <a:pt x="1704867" y="1749816"/>
                  </a:cubicBezTo>
                  <a:cubicBezTo>
                    <a:pt x="1814430" y="1784976"/>
                    <a:pt x="1923629" y="1833850"/>
                    <a:pt x="1962156" y="1866208"/>
                  </a:cubicBezTo>
                  <a:cubicBezTo>
                    <a:pt x="2000683" y="1898565"/>
                    <a:pt x="1982548" y="1903952"/>
                    <a:pt x="1936030" y="1943962"/>
                  </a:cubicBezTo>
                  <a:cubicBezTo>
                    <a:pt x="1889511" y="1983971"/>
                    <a:pt x="1791890" y="2062239"/>
                    <a:pt x="1683043" y="2106263"/>
                  </a:cubicBezTo>
                  <a:cubicBezTo>
                    <a:pt x="1574197" y="2150286"/>
                    <a:pt x="1402519" y="2193274"/>
                    <a:pt x="1282951" y="2208104"/>
                  </a:cubicBezTo>
                  <a:cubicBezTo>
                    <a:pt x="1163382" y="2222935"/>
                    <a:pt x="1078036" y="2215074"/>
                    <a:pt x="965636" y="2195250"/>
                  </a:cubicBezTo>
                  <a:cubicBezTo>
                    <a:pt x="853235" y="2175427"/>
                    <a:pt x="710858" y="2130115"/>
                    <a:pt x="608544" y="2089164"/>
                  </a:cubicBezTo>
                  <a:cubicBezTo>
                    <a:pt x="506230" y="2048213"/>
                    <a:pt x="368968" y="1961518"/>
                    <a:pt x="351750" y="1949541"/>
                  </a:cubicBezTo>
                  <a:cubicBezTo>
                    <a:pt x="334532" y="1937564"/>
                    <a:pt x="335386" y="1931327"/>
                    <a:pt x="342904" y="1997936"/>
                  </a:cubicBezTo>
                  <a:cubicBezTo>
                    <a:pt x="350422" y="2064545"/>
                    <a:pt x="369159" y="2221809"/>
                    <a:pt x="396860" y="2349194"/>
                  </a:cubicBezTo>
                  <a:cubicBezTo>
                    <a:pt x="424561" y="2476579"/>
                    <a:pt x="467735" y="2639985"/>
                    <a:pt x="509109" y="2762247"/>
                  </a:cubicBezTo>
                  <a:lnTo>
                    <a:pt x="553044" y="2882494"/>
                  </a:lnTo>
                  <a:cubicBezTo>
                    <a:pt x="473777" y="2939687"/>
                    <a:pt x="326860" y="2968014"/>
                    <a:pt x="250563" y="2991507"/>
                  </a:cubicBezTo>
                  <a:cubicBezTo>
                    <a:pt x="170949" y="2783480"/>
                    <a:pt x="105033" y="2580461"/>
                    <a:pt x="63306" y="2363639"/>
                  </a:cubicBezTo>
                  <a:cubicBezTo>
                    <a:pt x="21579" y="2146817"/>
                    <a:pt x="-2461" y="1929490"/>
                    <a:pt x="200" y="1690577"/>
                  </a:cubicBezTo>
                  <a:cubicBezTo>
                    <a:pt x="2859" y="1451663"/>
                    <a:pt x="68717" y="1117581"/>
                    <a:pt x="120047" y="908009"/>
                  </a:cubicBezTo>
                  <a:cubicBezTo>
                    <a:pt x="171377" y="698438"/>
                    <a:pt x="249239" y="555730"/>
                    <a:pt x="308179" y="433148"/>
                  </a:cubicBezTo>
                  <a:cubicBezTo>
                    <a:pt x="367119" y="310566"/>
                    <a:pt x="414822" y="245163"/>
                    <a:pt x="473686" y="172515"/>
                  </a:cubicBezTo>
                  <a:cubicBezTo>
                    <a:pt x="525192" y="108949"/>
                    <a:pt x="595112" y="17610"/>
                    <a:pt x="642537" y="0"/>
                  </a:cubicBezTo>
                  <a:cubicBezTo>
                    <a:pt x="709556" y="115352"/>
                    <a:pt x="737990" y="210065"/>
                    <a:pt x="761759" y="332056"/>
                  </a:cubicBezTo>
                  <a:cubicBezTo>
                    <a:pt x="780973" y="477891"/>
                    <a:pt x="781276" y="547748"/>
                    <a:pt x="754645" y="678085"/>
                  </a:cubicBezTo>
                  <a:cubicBezTo>
                    <a:pt x="727497" y="810951"/>
                    <a:pt x="606647" y="943826"/>
                    <a:pt x="577543" y="1005788"/>
                  </a:cubicBezTo>
                  <a:cubicBezTo>
                    <a:pt x="548438" y="1067749"/>
                    <a:pt x="509816" y="1081918"/>
                    <a:pt x="580017" y="1049853"/>
                  </a:cubicBezTo>
                  <a:cubicBezTo>
                    <a:pt x="650219" y="1017789"/>
                    <a:pt x="846899" y="871489"/>
                    <a:pt x="998755" y="813397"/>
                  </a:cubicBezTo>
                  <a:cubicBezTo>
                    <a:pt x="1150609" y="755308"/>
                    <a:pt x="1446228" y="697135"/>
                    <a:pt x="1491149" y="701311"/>
                  </a:cubicBezTo>
                  <a:cubicBezTo>
                    <a:pt x="1496764" y="701833"/>
                    <a:pt x="1500901" y="704307"/>
                    <a:pt x="1503751" y="708401"/>
                  </a:cubicBezTo>
                  <a:close/>
                </a:path>
              </a:pathLst>
            </a:custGeom>
            <a:solidFill>
              <a:schemeClr val="accent3">
                <a:lumMod val="20000"/>
                <a:lumOff val="80000"/>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6" name="Freeform: Shape 25">
            <a:extLst>
              <a:ext uri="{FF2B5EF4-FFF2-40B4-BE49-F238E27FC236}">
                <a16:creationId xmlns:a16="http://schemas.microsoft.com/office/drawing/2014/main" id="{D41C1BCA-CB83-11AD-4A24-A904F671C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205915" flipH="1">
            <a:off x="9661033" y="4520242"/>
            <a:ext cx="1693972" cy="886562"/>
          </a:xfrm>
          <a:custGeom>
            <a:avLst/>
            <a:gdLst>
              <a:gd name="connsiteX0" fmla="*/ 9881 w 1739875"/>
              <a:gd name="connsiteY0" fmla="*/ 509263 h 754659"/>
              <a:gd name="connsiteX1" fmla="*/ 497935 w 1739875"/>
              <a:gd name="connsiteY1" fmla="*/ 71697 h 754659"/>
              <a:gd name="connsiteX2" fmla="*/ 1120625 w 1739875"/>
              <a:gd name="connsiteY2" fmla="*/ 43648 h 754659"/>
              <a:gd name="connsiteX3" fmla="*/ 1608679 w 1739875"/>
              <a:gd name="connsiteY3" fmla="*/ 503653 h 754659"/>
              <a:gd name="connsiteX4" fmla="*/ 1737705 w 1739875"/>
              <a:gd name="connsiteY4" fmla="*/ 744875 h 754659"/>
              <a:gd name="connsiteX5" fmla="*/ 1535751 w 1739875"/>
              <a:gd name="connsiteY5" fmla="*/ 711216 h 754659"/>
              <a:gd name="connsiteX6" fmla="*/ 284762 w 1739875"/>
              <a:gd name="connsiteY6" fmla="*/ 559751 h 754659"/>
              <a:gd name="connsiteX7" fmla="*/ 9881 w 1739875"/>
              <a:gd name="connsiteY7" fmla="*/ 509263 h 754659"/>
              <a:gd name="connsiteX0" fmla="*/ 9881 w 1745871"/>
              <a:gd name="connsiteY0" fmla="*/ 509263 h 755689"/>
              <a:gd name="connsiteX1" fmla="*/ 497935 w 1745871"/>
              <a:gd name="connsiteY1" fmla="*/ 71697 h 755689"/>
              <a:gd name="connsiteX2" fmla="*/ 1120625 w 1745871"/>
              <a:gd name="connsiteY2" fmla="*/ 43648 h 755689"/>
              <a:gd name="connsiteX3" fmla="*/ 1608679 w 1745871"/>
              <a:gd name="connsiteY3" fmla="*/ 503653 h 755689"/>
              <a:gd name="connsiteX4" fmla="*/ 1737705 w 1745871"/>
              <a:gd name="connsiteY4" fmla="*/ 744875 h 755689"/>
              <a:gd name="connsiteX5" fmla="*/ 1426819 w 1745871"/>
              <a:gd name="connsiteY5" fmla="*/ 716950 h 755689"/>
              <a:gd name="connsiteX6" fmla="*/ 284762 w 1745871"/>
              <a:gd name="connsiteY6" fmla="*/ 559751 h 755689"/>
              <a:gd name="connsiteX7" fmla="*/ 9881 w 1745871"/>
              <a:gd name="connsiteY7" fmla="*/ 509263 h 755689"/>
              <a:gd name="connsiteX0" fmla="*/ 9881 w 1864671"/>
              <a:gd name="connsiteY0" fmla="*/ 509263 h 855937"/>
              <a:gd name="connsiteX1" fmla="*/ 497935 w 1864671"/>
              <a:gd name="connsiteY1" fmla="*/ 71697 h 855937"/>
              <a:gd name="connsiteX2" fmla="*/ 1120625 w 1864671"/>
              <a:gd name="connsiteY2" fmla="*/ 43648 h 855937"/>
              <a:gd name="connsiteX3" fmla="*/ 1608679 w 1864671"/>
              <a:gd name="connsiteY3" fmla="*/ 503653 h 855937"/>
              <a:gd name="connsiteX4" fmla="*/ 1860911 w 1864671"/>
              <a:gd name="connsiteY4" fmla="*/ 851040 h 855937"/>
              <a:gd name="connsiteX5" fmla="*/ 1426819 w 1864671"/>
              <a:gd name="connsiteY5" fmla="*/ 716950 h 855937"/>
              <a:gd name="connsiteX6" fmla="*/ 284762 w 1864671"/>
              <a:gd name="connsiteY6" fmla="*/ 559751 h 855937"/>
              <a:gd name="connsiteX7" fmla="*/ 9881 w 1864671"/>
              <a:gd name="connsiteY7" fmla="*/ 509263 h 855937"/>
              <a:gd name="connsiteX0" fmla="*/ 9881 w 1876754"/>
              <a:gd name="connsiteY0" fmla="*/ 501512 h 853026"/>
              <a:gd name="connsiteX1" fmla="*/ 497935 w 1876754"/>
              <a:gd name="connsiteY1" fmla="*/ 63946 h 853026"/>
              <a:gd name="connsiteX2" fmla="*/ 1120625 w 1876754"/>
              <a:gd name="connsiteY2" fmla="*/ 35897 h 853026"/>
              <a:gd name="connsiteX3" fmla="*/ 1718468 w 1876754"/>
              <a:gd name="connsiteY3" fmla="*/ 385272 h 853026"/>
              <a:gd name="connsiteX4" fmla="*/ 1860911 w 1876754"/>
              <a:gd name="connsiteY4" fmla="*/ 843289 h 853026"/>
              <a:gd name="connsiteX5" fmla="*/ 1426819 w 1876754"/>
              <a:gd name="connsiteY5" fmla="*/ 709199 h 853026"/>
              <a:gd name="connsiteX6" fmla="*/ 284762 w 1876754"/>
              <a:gd name="connsiteY6" fmla="*/ 552000 h 853026"/>
              <a:gd name="connsiteX7" fmla="*/ 9881 w 1876754"/>
              <a:gd name="connsiteY7" fmla="*/ 501512 h 853026"/>
              <a:gd name="connsiteX0" fmla="*/ 9881 w 1874221"/>
              <a:gd name="connsiteY0" fmla="*/ 623010 h 974525"/>
              <a:gd name="connsiteX1" fmla="*/ 497935 w 1874221"/>
              <a:gd name="connsiteY1" fmla="*/ 185444 h 974525"/>
              <a:gd name="connsiteX2" fmla="*/ 1272410 w 1874221"/>
              <a:gd name="connsiteY2" fmla="*/ 12874 h 974525"/>
              <a:gd name="connsiteX3" fmla="*/ 1718468 w 1874221"/>
              <a:gd name="connsiteY3" fmla="*/ 506770 h 974525"/>
              <a:gd name="connsiteX4" fmla="*/ 1860911 w 1874221"/>
              <a:gd name="connsiteY4" fmla="*/ 964787 h 974525"/>
              <a:gd name="connsiteX5" fmla="*/ 1426819 w 1874221"/>
              <a:gd name="connsiteY5" fmla="*/ 830697 h 974525"/>
              <a:gd name="connsiteX6" fmla="*/ 284762 w 1874221"/>
              <a:gd name="connsiteY6" fmla="*/ 673498 h 974525"/>
              <a:gd name="connsiteX7" fmla="*/ 9881 w 1874221"/>
              <a:gd name="connsiteY7" fmla="*/ 623010 h 974525"/>
              <a:gd name="connsiteX0" fmla="*/ 4712 w 1869052"/>
              <a:gd name="connsiteY0" fmla="*/ 633304 h 984819"/>
              <a:gd name="connsiteX1" fmla="*/ 402385 w 1869052"/>
              <a:gd name="connsiteY1" fmla="*/ 137323 h 984819"/>
              <a:gd name="connsiteX2" fmla="*/ 1267241 w 1869052"/>
              <a:gd name="connsiteY2" fmla="*/ 23168 h 984819"/>
              <a:gd name="connsiteX3" fmla="*/ 1713299 w 1869052"/>
              <a:gd name="connsiteY3" fmla="*/ 517064 h 984819"/>
              <a:gd name="connsiteX4" fmla="*/ 1855742 w 1869052"/>
              <a:gd name="connsiteY4" fmla="*/ 975081 h 984819"/>
              <a:gd name="connsiteX5" fmla="*/ 1421650 w 1869052"/>
              <a:gd name="connsiteY5" fmla="*/ 840991 h 984819"/>
              <a:gd name="connsiteX6" fmla="*/ 279593 w 1869052"/>
              <a:gd name="connsiteY6" fmla="*/ 683792 h 984819"/>
              <a:gd name="connsiteX7" fmla="*/ 4712 w 1869052"/>
              <a:gd name="connsiteY7" fmla="*/ 633304 h 984819"/>
              <a:gd name="connsiteX0" fmla="*/ 4712 w 1870440"/>
              <a:gd name="connsiteY0" fmla="*/ 633304 h 991310"/>
              <a:gd name="connsiteX1" fmla="*/ 402385 w 1870440"/>
              <a:gd name="connsiteY1" fmla="*/ 137323 h 991310"/>
              <a:gd name="connsiteX2" fmla="*/ 1267241 w 1870440"/>
              <a:gd name="connsiteY2" fmla="*/ 23168 h 991310"/>
              <a:gd name="connsiteX3" fmla="*/ 1713299 w 1870440"/>
              <a:gd name="connsiteY3" fmla="*/ 517064 h 991310"/>
              <a:gd name="connsiteX4" fmla="*/ 1855742 w 1870440"/>
              <a:gd name="connsiteY4" fmla="*/ 975081 h 991310"/>
              <a:gd name="connsiteX5" fmla="*/ 1399477 w 1870440"/>
              <a:gd name="connsiteY5" fmla="*/ 896414 h 991310"/>
              <a:gd name="connsiteX6" fmla="*/ 279593 w 1870440"/>
              <a:gd name="connsiteY6" fmla="*/ 683792 h 991310"/>
              <a:gd name="connsiteX7" fmla="*/ 4712 w 1870440"/>
              <a:gd name="connsiteY7" fmla="*/ 633304 h 991310"/>
              <a:gd name="connsiteX0" fmla="*/ 44 w 1865772"/>
              <a:gd name="connsiteY0" fmla="*/ 633304 h 991310"/>
              <a:gd name="connsiteX1" fmla="*/ 397717 w 1865772"/>
              <a:gd name="connsiteY1" fmla="*/ 137323 h 991310"/>
              <a:gd name="connsiteX2" fmla="*/ 1262573 w 1865772"/>
              <a:gd name="connsiteY2" fmla="*/ 23168 h 991310"/>
              <a:gd name="connsiteX3" fmla="*/ 1708631 w 1865772"/>
              <a:gd name="connsiteY3" fmla="*/ 517064 h 991310"/>
              <a:gd name="connsiteX4" fmla="*/ 1851074 w 1865772"/>
              <a:gd name="connsiteY4" fmla="*/ 975081 h 991310"/>
              <a:gd name="connsiteX5" fmla="*/ 1394809 w 1865772"/>
              <a:gd name="connsiteY5" fmla="*/ 896414 h 991310"/>
              <a:gd name="connsiteX6" fmla="*/ 417748 w 1865772"/>
              <a:gd name="connsiteY6" fmla="*/ 716201 h 991310"/>
              <a:gd name="connsiteX7" fmla="*/ 44 w 1865772"/>
              <a:gd name="connsiteY7" fmla="*/ 633304 h 991310"/>
              <a:gd name="connsiteX0" fmla="*/ 44 w 1865772"/>
              <a:gd name="connsiteY0" fmla="*/ 633304 h 991310"/>
              <a:gd name="connsiteX1" fmla="*/ 397717 w 1865772"/>
              <a:gd name="connsiteY1" fmla="*/ 137323 h 991310"/>
              <a:gd name="connsiteX2" fmla="*/ 1262573 w 1865772"/>
              <a:gd name="connsiteY2" fmla="*/ 23168 h 991310"/>
              <a:gd name="connsiteX3" fmla="*/ 1708631 w 1865772"/>
              <a:gd name="connsiteY3" fmla="*/ 517064 h 991310"/>
              <a:gd name="connsiteX4" fmla="*/ 1851074 w 1865772"/>
              <a:gd name="connsiteY4" fmla="*/ 975081 h 991310"/>
              <a:gd name="connsiteX5" fmla="*/ 1394809 w 1865772"/>
              <a:gd name="connsiteY5" fmla="*/ 896414 h 991310"/>
              <a:gd name="connsiteX6" fmla="*/ 417748 w 1865772"/>
              <a:gd name="connsiteY6" fmla="*/ 716201 h 991310"/>
              <a:gd name="connsiteX7" fmla="*/ 44 w 1865772"/>
              <a:gd name="connsiteY7" fmla="*/ 633304 h 991310"/>
              <a:gd name="connsiteX0" fmla="*/ 46 w 1853519"/>
              <a:gd name="connsiteY0" fmla="*/ 578483 h 990076"/>
              <a:gd name="connsiteX1" fmla="*/ 385464 w 1853519"/>
              <a:gd name="connsiteY1" fmla="*/ 136089 h 990076"/>
              <a:gd name="connsiteX2" fmla="*/ 1250320 w 1853519"/>
              <a:gd name="connsiteY2" fmla="*/ 21934 h 990076"/>
              <a:gd name="connsiteX3" fmla="*/ 1696378 w 1853519"/>
              <a:gd name="connsiteY3" fmla="*/ 515830 h 990076"/>
              <a:gd name="connsiteX4" fmla="*/ 1838821 w 1853519"/>
              <a:gd name="connsiteY4" fmla="*/ 973847 h 990076"/>
              <a:gd name="connsiteX5" fmla="*/ 1382556 w 1853519"/>
              <a:gd name="connsiteY5" fmla="*/ 895180 h 990076"/>
              <a:gd name="connsiteX6" fmla="*/ 405495 w 1853519"/>
              <a:gd name="connsiteY6" fmla="*/ 714967 h 990076"/>
              <a:gd name="connsiteX7" fmla="*/ 46 w 1853519"/>
              <a:gd name="connsiteY7" fmla="*/ 578483 h 990076"/>
              <a:gd name="connsiteX0" fmla="*/ 34142 w 1887615"/>
              <a:gd name="connsiteY0" fmla="*/ 578483 h 990076"/>
              <a:gd name="connsiteX1" fmla="*/ 419560 w 1887615"/>
              <a:gd name="connsiteY1" fmla="*/ 136089 h 990076"/>
              <a:gd name="connsiteX2" fmla="*/ 1284416 w 1887615"/>
              <a:gd name="connsiteY2" fmla="*/ 21934 h 990076"/>
              <a:gd name="connsiteX3" fmla="*/ 1730474 w 1887615"/>
              <a:gd name="connsiteY3" fmla="*/ 515830 h 990076"/>
              <a:gd name="connsiteX4" fmla="*/ 1872917 w 1887615"/>
              <a:gd name="connsiteY4" fmla="*/ 973847 h 990076"/>
              <a:gd name="connsiteX5" fmla="*/ 1416652 w 1887615"/>
              <a:gd name="connsiteY5" fmla="*/ 895180 h 990076"/>
              <a:gd name="connsiteX6" fmla="*/ 439591 w 1887615"/>
              <a:gd name="connsiteY6" fmla="*/ 714967 h 990076"/>
              <a:gd name="connsiteX7" fmla="*/ 64968 w 1887615"/>
              <a:gd name="connsiteY7" fmla="*/ 666714 h 990076"/>
              <a:gd name="connsiteX8" fmla="*/ 34142 w 1887615"/>
              <a:gd name="connsiteY8" fmla="*/ 578483 h 990076"/>
              <a:gd name="connsiteX0" fmla="*/ 34142 w 1887615"/>
              <a:gd name="connsiteY0" fmla="*/ 578483 h 990076"/>
              <a:gd name="connsiteX1" fmla="*/ 419560 w 1887615"/>
              <a:gd name="connsiteY1" fmla="*/ 136089 h 990076"/>
              <a:gd name="connsiteX2" fmla="*/ 1284416 w 1887615"/>
              <a:gd name="connsiteY2" fmla="*/ 21934 h 990076"/>
              <a:gd name="connsiteX3" fmla="*/ 1730474 w 1887615"/>
              <a:gd name="connsiteY3" fmla="*/ 515830 h 990076"/>
              <a:gd name="connsiteX4" fmla="*/ 1872917 w 1887615"/>
              <a:gd name="connsiteY4" fmla="*/ 973847 h 990076"/>
              <a:gd name="connsiteX5" fmla="*/ 1416652 w 1887615"/>
              <a:gd name="connsiteY5" fmla="*/ 895180 h 990076"/>
              <a:gd name="connsiteX6" fmla="*/ 439756 w 1887615"/>
              <a:gd name="connsiteY6" fmla="*/ 726636 h 990076"/>
              <a:gd name="connsiteX7" fmla="*/ 64968 w 1887615"/>
              <a:gd name="connsiteY7" fmla="*/ 666714 h 990076"/>
              <a:gd name="connsiteX8" fmla="*/ 34142 w 1887615"/>
              <a:gd name="connsiteY8" fmla="*/ 578483 h 990076"/>
              <a:gd name="connsiteX0" fmla="*/ 34142 w 1887615"/>
              <a:gd name="connsiteY0" fmla="*/ 578483 h 990076"/>
              <a:gd name="connsiteX1" fmla="*/ 419560 w 1887615"/>
              <a:gd name="connsiteY1" fmla="*/ 136089 h 990076"/>
              <a:gd name="connsiteX2" fmla="*/ 1284416 w 1887615"/>
              <a:gd name="connsiteY2" fmla="*/ 21934 h 990076"/>
              <a:gd name="connsiteX3" fmla="*/ 1730474 w 1887615"/>
              <a:gd name="connsiteY3" fmla="*/ 515830 h 990076"/>
              <a:gd name="connsiteX4" fmla="*/ 1872917 w 1887615"/>
              <a:gd name="connsiteY4" fmla="*/ 973847 h 990076"/>
              <a:gd name="connsiteX5" fmla="*/ 1416652 w 1887615"/>
              <a:gd name="connsiteY5" fmla="*/ 895180 h 990076"/>
              <a:gd name="connsiteX6" fmla="*/ 439756 w 1887615"/>
              <a:gd name="connsiteY6" fmla="*/ 726636 h 990076"/>
              <a:gd name="connsiteX7" fmla="*/ 64968 w 1887615"/>
              <a:gd name="connsiteY7" fmla="*/ 666714 h 990076"/>
              <a:gd name="connsiteX8" fmla="*/ 34142 w 1887615"/>
              <a:gd name="connsiteY8" fmla="*/ 578483 h 990076"/>
              <a:gd name="connsiteX0" fmla="*/ 34142 w 1893656"/>
              <a:gd name="connsiteY0" fmla="*/ 578887 h 990125"/>
              <a:gd name="connsiteX1" fmla="*/ 419560 w 1893656"/>
              <a:gd name="connsiteY1" fmla="*/ 136493 h 990125"/>
              <a:gd name="connsiteX2" fmla="*/ 1284416 w 1893656"/>
              <a:gd name="connsiteY2" fmla="*/ 22338 h 990125"/>
              <a:gd name="connsiteX3" fmla="*/ 1761977 w 1893656"/>
              <a:gd name="connsiteY3" fmla="*/ 522071 h 990125"/>
              <a:gd name="connsiteX4" fmla="*/ 1872917 w 1893656"/>
              <a:gd name="connsiteY4" fmla="*/ 974251 h 990125"/>
              <a:gd name="connsiteX5" fmla="*/ 1416652 w 1893656"/>
              <a:gd name="connsiteY5" fmla="*/ 895584 h 990125"/>
              <a:gd name="connsiteX6" fmla="*/ 439756 w 1893656"/>
              <a:gd name="connsiteY6" fmla="*/ 727040 h 990125"/>
              <a:gd name="connsiteX7" fmla="*/ 64968 w 1893656"/>
              <a:gd name="connsiteY7" fmla="*/ 667118 h 990125"/>
              <a:gd name="connsiteX8" fmla="*/ 34142 w 1893656"/>
              <a:gd name="connsiteY8" fmla="*/ 578887 h 990125"/>
              <a:gd name="connsiteX0" fmla="*/ 34142 w 1890318"/>
              <a:gd name="connsiteY0" fmla="*/ 578887 h 990125"/>
              <a:gd name="connsiteX1" fmla="*/ 419560 w 1890318"/>
              <a:gd name="connsiteY1" fmla="*/ 136493 h 990125"/>
              <a:gd name="connsiteX2" fmla="*/ 1284416 w 1890318"/>
              <a:gd name="connsiteY2" fmla="*/ 22338 h 990125"/>
              <a:gd name="connsiteX3" fmla="*/ 1761977 w 1890318"/>
              <a:gd name="connsiteY3" fmla="*/ 522071 h 990125"/>
              <a:gd name="connsiteX4" fmla="*/ 1872917 w 1890318"/>
              <a:gd name="connsiteY4" fmla="*/ 974251 h 990125"/>
              <a:gd name="connsiteX5" fmla="*/ 1416652 w 1890318"/>
              <a:gd name="connsiteY5" fmla="*/ 895584 h 990125"/>
              <a:gd name="connsiteX6" fmla="*/ 439756 w 1890318"/>
              <a:gd name="connsiteY6" fmla="*/ 727040 h 990125"/>
              <a:gd name="connsiteX7" fmla="*/ 64968 w 1890318"/>
              <a:gd name="connsiteY7" fmla="*/ 667118 h 990125"/>
              <a:gd name="connsiteX8" fmla="*/ 34142 w 1890318"/>
              <a:gd name="connsiteY8" fmla="*/ 578887 h 990125"/>
              <a:gd name="connsiteX0" fmla="*/ 34142 w 1874108"/>
              <a:gd name="connsiteY0" fmla="*/ 578887 h 987469"/>
              <a:gd name="connsiteX1" fmla="*/ 419560 w 1874108"/>
              <a:gd name="connsiteY1" fmla="*/ 136493 h 987469"/>
              <a:gd name="connsiteX2" fmla="*/ 1284416 w 1874108"/>
              <a:gd name="connsiteY2" fmla="*/ 22338 h 987469"/>
              <a:gd name="connsiteX3" fmla="*/ 1761977 w 1874108"/>
              <a:gd name="connsiteY3" fmla="*/ 522071 h 987469"/>
              <a:gd name="connsiteX4" fmla="*/ 1872917 w 1874108"/>
              <a:gd name="connsiteY4" fmla="*/ 974251 h 987469"/>
              <a:gd name="connsiteX5" fmla="*/ 1416652 w 1874108"/>
              <a:gd name="connsiteY5" fmla="*/ 895584 h 987469"/>
              <a:gd name="connsiteX6" fmla="*/ 439756 w 1874108"/>
              <a:gd name="connsiteY6" fmla="*/ 727040 h 987469"/>
              <a:gd name="connsiteX7" fmla="*/ 64968 w 1874108"/>
              <a:gd name="connsiteY7" fmla="*/ 667118 h 987469"/>
              <a:gd name="connsiteX8" fmla="*/ 34142 w 1874108"/>
              <a:gd name="connsiteY8" fmla="*/ 578887 h 987469"/>
              <a:gd name="connsiteX0" fmla="*/ 34142 w 1874269"/>
              <a:gd name="connsiteY0" fmla="*/ 578887 h 980571"/>
              <a:gd name="connsiteX1" fmla="*/ 419560 w 1874269"/>
              <a:gd name="connsiteY1" fmla="*/ 136493 h 980571"/>
              <a:gd name="connsiteX2" fmla="*/ 1284416 w 1874269"/>
              <a:gd name="connsiteY2" fmla="*/ 22338 h 980571"/>
              <a:gd name="connsiteX3" fmla="*/ 1761977 w 1874269"/>
              <a:gd name="connsiteY3" fmla="*/ 522071 h 980571"/>
              <a:gd name="connsiteX4" fmla="*/ 1872917 w 1874269"/>
              <a:gd name="connsiteY4" fmla="*/ 974251 h 980571"/>
              <a:gd name="connsiteX5" fmla="*/ 1416652 w 1874269"/>
              <a:gd name="connsiteY5" fmla="*/ 895584 h 980571"/>
              <a:gd name="connsiteX6" fmla="*/ 439756 w 1874269"/>
              <a:gd name="connsiteY6" fmla="*/ 727040 h 980571"/>
              <a:gd name="connsiteX7" fmla="*/ 64968 w 1874269"/>
              <a:gd name="connsiteY7" fmla="*/ 667118 h 980571"/>
              <a:gd name="connsiteX8" fmla="*/ 34142 w 1874269"/>
              <a:gd name="connsiteY8" fmla="*/ 578887 h 980571"/>
              <a:gd name="connsiteX0" fmla="*/ 34142 w 1888716"/>
              <a:gd name="connsiteY0" fmla="*/ 578887 h 993099"/>
              <a:gd name="connsiteX1" fmla="*/ 419560 w 1888716"/>
              <a:gd name="connsiteY1" fmla="*/ 136493 h 993099"/>
              <a:gd name="connsiteX2" fmla="*/ 1284416 w 1888716"/>
              <a:gd name="connsiteY2" fmla="*/ 22338 h 993099"/>
              <a:gd name="connsiteX3" fmla="*/ 1761977 w 1888716"/>
              <a:gd name="connsiteY3" fmla="*/ 522071 h 993099"/>
              <a:gd name="connsiteX4" fmla="*/ 1872917 w 1888716"/>
              <a:gd name="connsiteY4" fmla="*/ 974251 h 993099"/>
              <a:gd name="connsiteX5" fmla="*/ 1441154 w 1888716"/>
              <a:gd name="connsiteY5" fmla="*/ 914086 h 993099"/>
              <a:gd name="connsiteX6" fmla="*/ 439756 w 1888716"/>
              <a:gd name="connsiteY6" fmla="*/ 727040 h 993099"/>
              <a:gd name="connsiteX7" fmla="*/ 64968 w 1888716"/>
              <a:gd name="connsiteY7" fmla="*/ 667118 h 993099"/>
              <a:gd name="connsiteX8" fmla="*/ 34142 w 1888716"/>
              <a:gd name="connsiteY8" fmla="*/ 578887 h 993099"/>
              <a:gd name="connsiteX0" fmla="*/ 34142 w 1910942"/>
              <a:gd name="connsiteY0" fmla="*/ 578887 h 974312"/>
              <a:gd name="connsiteX1" fmla="*/ 419560 w 1910942"/>
              <a:gd name="connsiteY1" fmla="*/ 136493 h 974312"/>
              <a:gd name="connsiteX2" fmla="*/ 1284416 w 1910942"/>
              <a:gd name="connsiteY2" fmla="*/ 22338 h 974312"/>
              <a:gd name="connsiteX3" fmla="*/ 1761977 w 1910942"/>
              <a:gd name="connsiteY3" fmla="*/ 522071 h 974312"/>
              <a:gd name="connsiteX4" fmla="*/ 1876694 w 1910942"/>
              <a:gd name="connsiteY4" fmla="*/ 900322 h 974312"/>
              <a:gd name="connsiteX5" fmla="*/ 1872917 w 1910942"/>
              <a:gd name="connsiteY5" fmla="*/ 974251 h 974312"/>
              <a:gd name="connsiteX6" fmla="*/ 1441154 w 1910942"/>
              <a:gd name="connsiteY6" fmla="*/ 914086 h 974312"/>
              <a:gd name="connsiteX7" fmla="*/ 439756 w 1910942"/>
              <a:gd name="connsiteY7" fmla="*/ 727040 h 974312"/>
              <a:gd name="connsiteX8" fmla="*/ 64968 w 1910942"/>
              <a:gd name="connsiteY8" fmla="*/ 667118 h 974312"/>
              <a:gd name="connsiteX9" fmla="*/ 34142 w 1910942"/>
              <a:gd name="connsiteY9" fmla="*/ 578887 h 974312"/>
              <a:gd name="connsiteX0" fmla="*/ 34142 w 1899488"/>
              <a:gd name="connsiteY0" fmla="*/ 578887 h 989383"/>
              <a:gd name="connsiteX1" fmla="*/ 419560 w 1899488"/>
              <a:gd name="connsiteY1" fmla="*/ 136493 h 989383"/>
              <a:gd name="connsiteX2" fmla="*/ 1284416 w 1899488"/>
              <a:gd name="connsiteY2" fmla="*/ 22338 h 989383"/>
              <a:gd name="connsiteX3" fmla="*/ 1761977 w 1899488"/>
              <a:gd name="connsiteY3" fmla="*/ 522071 h 989383"/>
              <a:gd name="connsiteX4" fmla="*/ 1876694 w 1899488"/>
              <a:gd name="connsiteY4" fmla="*/ 900322 h 989383"/>
              <a:gd name="connsiteX5" fmla="*/ 1853831 w 1899488"/>
              <a:gd name="connsiteY5" fmla="*/ 989334 h 989383"/>
              <a:gd name="connsiteX6" fmla="*/ 1441154 w 1899488"/>
              <a:gd name="connsiteY6" fmla="*/ 914086 h 989383"/>
              <a:gd name="connsiteX7" fmla="*/ 439756 w 1899488"/>
              <a:gd name="connsiteY7" fmla="*/ 727040 h 989383"/>
              <a:gd name="connsiteX8" fmla="*/ 64968 w 1899488"/>
              <a:gd name="connsiteY8" fmla="*/ 667118 h 989383"/>
              <a:gd name="connsiteX9" fmla="*/ 34142 w 1899488"/>
              <a:gd name="connsiteY9" fmla="*/ 578887 h 989383"/>
              <a:gd name="connsiteX0" fmla="*/ 34142 w 1890632"/>
              <a:gd name="connsiteY0" fmla="*/ 578887 h 993703"/>
              <a:gd name="connsiteX1" fmla="*/ 419560 w 1890632"/>
              <a:gd name="connsiteY1" fmla="*/ 136493 h 993703"/>
              <a:gd name="connsiteX2" fmla="*/ 1284416 w 1890632"/>
              <a:gd name="connsiteY2" fmla="*/ 22338 h 993703"/>
              <a:gd name="connsiteX3" fmla="*/ 1761977 w 1890632"/>
              <a:gd name="connsiteY3" fmla="*/ 522071 h 993703"/>
              <a:gd name="connsiteX4" fmla="*/ 1876694 w 1890632"/>
              <a:gd name="connsiteY4" fmla="*/ 900322 h 993703"/>
              <a:gd name="connsiteX5" fmla="*/ 1853831 w 1890632"/>
              <a:gd name="connsiteY5" fmla="*/ 989334 h 993703"/>
              <a:gd name="connsiteX6" fmla="*/ 1441154 w 1890632"/>
              <a:gd name="connsiteY6" fmla="*/ 914086 h 993703"/>
              <a:gd name="connsiteX7" fmla="*/ 439756 w 1890632"/>
              <a:gd name="connsiteY7" fmla="*/ 727040 h 993703"/>
              <a:gd name="connsiteX8" fmla="*/ 64968 w 1890632"/>
              <a:gd name="connsiteY8" fmla="*/ 667118 h 993703"/>
              <a:gd name="connsiteX9" fmla="*/ 34142 w 1890632"/>
              <a:gd name="connsiteY9" fmla="*/ 578887 h 993703"/>
              <a:gd name="connsiteX0" fmla="*/ 34142 w 1890632"/>
              <a:gd name="connsiteY0" fmla="*/ 578887 h 993703"/>
              <a:gd name="connsiteX1" fmla="*/ 419560 w 1890632"/>
              <a:gd name="connsiteY1" fmla="*/ 136493 h 993703"/>
              <a:gd name="connsiteX2" fmla="*/ 1284416 w 1890632"/>
              <a:gd name="connsiteY2" fmla="*/ 22338 h 993703"/>
              <a:gd name="connsiteX3" fmla="*/ 1761977 w 1890632"/>
              <a:gd name="connsiteY3" fmla="*/ 522071 h 993703"/>
              <a:gd name="connsiteX4" fmla="*/ 1876694 w 1890632"/>
              <a:gd name="connsiteY4" fmla="*/ 900322 h 993703"/>
              <a:gd name="connsiteX5" fmla="*/ 1853831 w 1890632"/>
              <a:gd name="connsiteY5" fmla="*/ 989334 h 993703"/>
              <a:gd name="connsiteX6" fmla="*/ 1441154 w 1890632"/>
              <a:gd name="connsiteY6" fmla="*/ 914086 h 993703"/>
              <a:gd name="connsiteX7" fmla="*/ 439756 w 1890632"/>
              <a:gd name="connsiteY7" fmla="*/ 727040 h 993703"/>
              <a:gd name="connsiteX8" fmla="*/ 64968 w 1890632"/>
              <a:gd name="connsiteY8" fmla="*/ 667118 h 993703"/>
              <a:gd name="connsiteX9" fmla="*/ 34142 w 1890632"/>
              <a:gd name="connsiteY9" fmla="*/ 578887 h 993703"/>
              <a:gd name="connsiteX0" fmla="*/ 15545 w 1872035"/>
              <a:gd name="connsiteY0" fmla="*/ 578887 h 993703"/>
              <a:gd name="connsiteX1" fmla="*/ 400963 w 1872035"/>
              <a:gd name="connsiteY1" fmla="*/ 136493 h 993703"/>
              <a:gd name="connsiteX2" fmla="*/ 1265819 w 1872035"/>
              <a:gd name="connsiteY2" fmla="*/ 22338 h 993703"/>
              <a:gd name="connsiteX3" fmla="*/ 1743380 w 1872035"/>
              <a:gd name="connsiteY3" fmla="*/ 522071 h 993703"/>
              <a:gd name="connsiteX4" fmla="*/ 1858097 w 1872035"/>
              <a:gd name="connsiteY4" fmla="*/ 900322 h 993703"/>
              <a:gd name="connsiteX5" fmla="*/ 1835234 w 1872035"/>
              <a:gd name="connsiteY5" fmla="*/ 989334 h 993703"/>
              <a:gd name="connsiteX6" fmla="*/ 1422557 w 1872035"/>
              <a:gd name="connsiteY6" fmla="*/ 914086 h 993703"/>
              <a:gd name="connsiteX7" fmla="*/ 421159 w 1872035"/>
              <a:gd name="connsiteY7" fmla="*/ 727040 h 993703"/>
              <a:gd name="connsiteX8" fmla="*/ 109376 w 1872035"/>
              <a:gd name="connsiteY8" fmla="*/ 678789 h 993703"/>
              <a:gd name="connsiteX9" fmla="*/ 15545 w 1872035"/>
              <a:gd name="connsiteY9" fmla="*/ 578887 h 993703"/>
              <a:gd name="connsiteX0" fmla="*/ 21358 w 1843514"/>
              <a:gd name="connsiteY0" fmla="*/ 594911 h 994056"/>
              <a:gd name="connsiteX1" fmla="*/ 372442 w 1843514"/>
              <a:gd name="connsiteY1" fmla="*/ 136846 h 994056"/>
              <a:gd name="connsiteX2" fmla="*/ 1237298 w 1843514"/>
              <a:gd name="connsiteY2" fmla="*/ 22691 h 994056"/>
              <a:gd name="connsiteX3" fmla="*/ 1714859 w 1843514"/>
              <a:gd name="connsiteY3" fmla="*/ 522424 h 994056"/>
              <a:gd name="connsiteX4" fmla="*/ 1829576 w 1843514"/>
              <a:gd name="connsiteY4" fmla="*/ 900675 h 994056"/>
              <a:gd name="connsiteX5" fmla="*/ 1806713 w 1843514"/>
              <a:gd name="connsiteY5" fmla="*/ 989687 h 994056"/>
              <a:gd name="connsiteX6" fmla="*/ 1394036 w 1843514"/>
              <a:gd name="connsiteY6" fmla="*/ 914439 h 994056"/>
              <a:gd name="connsiteX7" fmla="*/ 392638 w 1843514"/>
              <a:gd name="connsiteY7" fmla="*/ 727393 h 994056"/>
              <a:gd name="connsiteX8" fmla="*/ 80855 w 1843514"/>
              <a:gd name="connsiteY8" fmla="*/ 679142 h 994056"/>
              <a:gd name="connsiteX9" fmla="*/ 21358 w 1843514"/>
              <a:gd name="connsiteY9" fmla="*/ 594911 h 994056"/>
              <a:gd name="connsiteX0" fmla="*/ 21358 w 1843514"/>
              <a:gd name="connsiteY0" fmla="*/ 597202 h 996347"/>
              <a:gd name="connsiteX1" fmla="*/ 372442 w 1843514"/>
              <a:gd name="connsiteY1" fmla="*/ 139137 h 996347"/>
              <a:gd name="connsiteX2" fmla="*/ 1237298 w 1843514"/>
              <a:gd name="connsiteY2" fmla="*/ 24982 h 996347"/>
              <a:gd name="connsiteX3" fmla="*/ 1714859 w 1843514"/>
              <a:gd name="connsiteY3" fmla="*/ 524715 h 996347"/>
              <a:gd name="connsiteX4" fmla="*/ 1829576 w 1843514"/>
              <a:gd name="connsiteY4" fmla="*/ 902966 h 996347"/>
              <a:gd name="connsiteX5" fmla="*/ 1806713 w 1843514"/>
              <a:gd name="connsiteY5" fmla="*/ 991978 h 996347"/>
              <a:gd name="connsiteX6" fmla="*/ 1394036 w 1843514"/>
              <a:gd name="connsiteY6" fmla="*/ 916730 h 996347"/>
              <a:gd name="connsiteX7" fmla="*/ 392638 w 1843514"/>
              <a:gd name="connsiteY7" fmla="*/ 729684 h 996347"/>
              <a:gd name="connsiteX8" fmla="*/ 80855 w 1843514"/>
              <a:gd name="connsiteY8" fmla="*/ 681433 h 996347"/>
              <a:gd name="connsiteX9" fmla="*/ 21358 w 1843514"/>
              <a:gd name="connsiteY9" fmla="*/ 597202 h 996347"/>
              <a:gd name="connsiteX0" fmla="*/ 21358 w 1843514"/>
              <a:gd name="connsiteY0" fmla="*/ 597202 h 996347"/>
              <a:gd name="connsiteX1" fmla="*/ 372442 w 1843514"/>
              <a:gd name="connsiteY1" fmla="*/ 139137 h 996347"/>
              <a:gd name="connsiteX2" fmla="*/ 1237298 w 1843514"/>
              <a:gd name="connsiteY2" fmla="*/ 24982 h 996347"/>
              <a:gd name="connsiteX3" fmla="*/ 1714859 w 1843514"/>
              <a:gd name="connsiteY3" fmla="*/ 524715 h 996347"/>
              <a:gd name="connsiteX4" fmla="*/ 1829576 w 1843514"/>
              <a:gd name="connsiteY4" fmla="*/ 902966 h 996347"/>
              <a:gd name="connsiteX5" fmla="*/ 1806713 w 1843514"/>
              <a:gd name="connsiteY5" fmla="*/ 991978 h 996347"/>
              <a:gd name="connsiteX6" fmla="*/ 1394036 w 1843514"/>
              <a:gd name="connsiteY6" fmla="*/ 916730 h 996347"/>
              <a:gd name="connsiteX7" fmla="*/ 392638 w 1843514"/>
              <a:gd name="connsiteY7" fmla="*/ 729684 h 996347"/>
              <a:gd name="connsiteX8" fmla="*/ 80855 w 1843514"/>
              <a:gd name="connsiteY8" fmla="*/ 681433 h 996347"/>
              <a:gd name="connsiteX9" fmla="*/ 21358 w 1843514"/>
              <a:gd name="connsiteY9" fmla="*/ 597202 h 996347"/>
              <a:gd name="connsiteX0" fmla="*/ 9840 w 1948135"/>
              <a:gd name="connsiteY0" fmla="*/ 573511 h 993588"/>
              <a:gd name="connsiteX1" fmla="*/ 477063 w 1948135"/>
              <a:gd name="connsiteY1" fmla="*/ 136378 h 993588"/>
              <a:gd name="connsiteX2" fmla="*/ 1341919 w 1948135"/>
              <a:gd name="connsiteY2" fmla="*/ 22223 h 993588"/>
              <a:gd name="connsiteX3" fmla="*/ 1819480 w 1948135"/>
              <a:gd name="connsiteY3" fmla="*/ 521956 h 993588"/>
              <a:gd name="connsiteX4" fmla="*/ 1934197 w 1948135"/>
              <a:gd name="connsiteY4" fmla="*/ 900207 h 993588"/>
              <a:gd name="connsiteX5" fmla="*/ 1911334 w 1948135"/>
              <a:gd name="connsiteY5" fmla="*/ 989219 h 993588"/>
              <a:gd name="connsiteX6" fmla="*/ 1498657 w 1948135"/>
              <a:gd name="connsiteY6" fmla="*/ 913971 h 993588"/>
              <a:gd name="connsiteX7" fmla="*/ 497259 w 1948135"/>
              <a:gd name="connsiteY7" fmla="*/ 726925 h 993588"/>
              <a:gd name="connsiteX8" fmla="*/ 185476 w 1948135"/>
              <a:gd name="connsiteY8" fmla="*/ 678674 h 993588"/>
              <a:gd name="connsiteX9" fmla="*/ 9840 w 1948135"/>
              <a:gd name="connsiteY9" fmla="*/ 573511 h 993588"/>
              <a:gd name="connsiteX0" fmla="*/ 45764 w 1984059"/>
              <a:gd name="connsiteY0" fmla="*/ 573511 h 993588"/>
              <a:gd name="connsiteX1" fmla="*/ 512987 w 1984059"/>
              <a:gd name="connsiteY1" fmla="*/ 136378 h 993588"/>
              <a:gd name="connsiteX2" fmla="*/ 1377843 w 1984059"/>
              <a:gd name="connsiteY2" fmla="*/ 22223 h 993588"/>
              <a:gd name="connsiteX3" fmla="*/ 1855404 w 1984059"/>
              <a:gd name="connsiteY3" fmla="*/ 521956 h 993588"/>
              <a:gd name="connsiteX4" fmla="*/ 1970121 w 1984059"/>
              <a:gd name="connsiteY4" fmla="*/ 900207 h 993588"/>
              <a:gd name="connsiteX5" fmla="*/ 1947258 w 1984059"/>
              <a:gd name="connsiteY5" fmla="*/ 989219 h 993588"/>
              <a:gd name="connsiteX6" fmla="*/ 1534581 w 1984059"/>
              <a:gd name="connsiteY6" fmla="*/ 913971 h 993588"/>
              <a:gd name="connsiteX7" fmla="*/ 533183 w 1984059"/>
              <a:gd name="connsiteY7" fmla="*/ 726925 h 993588"/>
              <a:gd name="connsiteX8" fmla="*/ 72744 w 1984059"/>
              <a:gd name="connsiteY8" fmla="*/ 645571 h 993588"/>
              <a:gd name="connsiteX9" fmla="*/ 45764 w 1984059"/>
              <a:gd name="connsiteY9" fmla="*/ 573511 h 993588"/>
              <a:gd name="connsiteX0" fmla="*/ 45764 w 1984059"/>
              <a:gd name="connsiteY0" fmla="*/ 534317 h 954394"/>
              <a:gd name="connsiteX1" fmla="*/ 512987 w 1984059"/>
              <a:gd name="connsiteY1" fmla="*/ 97184 h 954394"/>
              <a:gd name="connsiteX2" fmla="*/ 1338355 w 1984059"/>
              <a:gd name="connsiteY2" fmla="*/ 29812 h 954394"/>
              <a:gd name="connsiteX3" fmla="*/ 1855404 w 1984059"/>
              <a:gd name="connsiteY3" fmla="*/ 482762 h 954394"/>
              <a:gd name="connsiteX4" fmla="*/ 1970121 w 1984059"/>
              <a:gd name="connsiteY4" fmla="*/ 861013 h 954394"/>
              <a:gd name="connsiteX5" fmla="*/ 1947258 w 1984059"/>
              <a:gd name="connsiteY5" fmla="*/ 950025 h 954394"/>
              <a:gd name="connsiteX6" fmla="*/ 1534581 w 1984059"/>
              <a:gd name="connsiteY6" fmla="*/ 874777 h 954394"/>
              <a:gd name="connsiteX7" fmla="*/ 533183 w 1984059"/>
              <a:gd name="connsiteY7" fmla="*/ 687731 h 954394"/>
              <a:gd name="connsiteX8" fmla="*/ 72744 w 1984059"/>
              <a:gd name="connsiteY8" fmla="*/ 606377 h 954394"/>
              <a:gd name="connsiteX9" fmla="*/ 45764 w 1984059"/>
              <a:gd name="connsiteY9" fmla="*/ 534317 h 954394"/>
              <a:gd name="connsiteX0" fmla="*/ 45764 w 1984059"/>
              <a:gd name="connsiteY0" fmla="*/ 534317 h 954394"/>
              <a:gd name="connsiteX1" fmla="*/ 512987 w 1984059"/>
              <a:gd name="connsiteY1" fmla="*/ 97184 h 954394"/>
              <a:gd name="connsiteX2" fmla="*/ 1338355 w 1984059"/>
              <a:gd name="connsiteY2" fmla="*/ 29812 h 954394"/>
              <a:gd name="connsiteX3" fmla="*/ 1855404 w 1984059"/>
              <a:gd name="connsiteY3" fmla="*/ 482762 h 954394"/>
              <a:gd name="connsiteX4" fmla="*/ 1970121 w 1984059"/>
              <a:gd name="connsiteY4" fmla="*/ 861013 h 954394"/>
              <a:gd name="connsiteX5" fmla="*/ 1947258 w 1984059"/>
              <a:gd name="connsiteY5" fmla="*/ 950025 h 954394"/>
              <a:gd name="connsiteX6" fmla="*/ 1534581 w 1984059"/>
              <a:gd name="connsiteY6" fmla="*/ 874777 h 954394"/>
              <a:gd name="connsiteX7" fmla="*/ 533183 w 1984059"/>
              <a:gd name="connsiteY7" fmla="*/ 687731 h 954394"/>
              <a:gd name="connsiteX8" fmla="*/ 72744 w 1984059"/>
              <a:gd name="connsiteY8" fmla="*/ 606377 h 954394"/>
              <a:gd name="connsiteX9" fmla="*/ 45764 w 1984059"/>
              <a:gd name="connsiteY9" fmla="*/ 534317 h 954394"/>
              <a:gd name="connsiteX0" fmla="*/ 45764 w 2006048"/>
              <a:gd name="connsiteY0" fmla="*/ 534317 h 965213"/>
              <a:gd name="connsiteX1" fmla="*/ 512987 w 2006048"/>
              <a:gd name="connsiteY1" fmla="*/ 97184 h 965213"/>
              <a:gd name="connsiteX2" fmla="*/ 1338355 w 2006048"/>
              <a:gd name="connsiteY2" fmla="*/ 29812 h 965213"/>
              <a:gd name="connsiteX3" fmla="*/ 1855404 w 2006048"/>
              <a:gd name="connsiteY3" fmla="*/ 482762 h 965213"/>
              <a:gd name="connsiteX4" fmla="*/ 1991773 w 2006048"/>
              <a:gd name="connsiteY4" fmla="*/ 918378 h 965213"/>
              <a:gd name="connsiteX5" fmla="*/ 1947258 w 2006048"/>
              <a:gd name="connsiteY5" fmla="*/ 950025 h 965213"/>
              <a:gd name="connsiteX6" fmla="*/ 1534581 w 2006048"/>
              <a:gd name="connsiteY6" fmla="*/ 874777 h 965213"/>
              <a:gd name="connsiteX7" fmla="*/ 533183 w 2006048"/>
              <a:gd name="connsiteY7" fmla="*/ 687731 h 965213"/>
              <a:gd name="connsiteX8" fmla="*/ 72744 w 2006048"/>
              <a:gd name="connsiteY8" fmla="*/ 606377 h 965213"/>
              <a:gd name="connsiteX9" fmla="*/ 45764 w 2006048"/>
              <a:gd name="connsiteY9" fmla="*/ 534317 h 965213"/>
              <a:gd name="connsiteX0" fmla="*/ 45764 w 2000586"/>
              <a:gd name="connsiteY0" fmla="*/ 534317 h 953030"/>
              <a:gd name="connsiteX1" fmla="*/ 512987 w 2000586"/>
              <a:gd name="connsiteY1" fmla="*/ 97184 h 953030"/>
              <a:gd name="connsiteX2" fmla="*/ 1338355 w 2000586"/>
              <a:gd name="connsiteY2" fmla="*/ 29812 h 953030"/>
              <a:gd name="connsiteX3" fmla="*/ 1855404 w 2000586"/>
              <a:gd name="connsiteY3" fmla="*/ 482762 h 953030"/>
              <a:gd name="connsiteX4" fmla="*/ 1991773 w 2000586"/>
              <a:gd name="connsiteY4" fmla="*/ 918378 h 953030"/>
              <a:gd name="connsiteX5" fmla="*/ 1947258 w 2000586"/>
              <a:gd name="connsiteY5" fmla="*/ 950025 h 953030"/>
              <a:gd name="connsiteX6" fmla="*/ 1534581 w 2000586"/>
              <a:gd name="connsiteY6" fmla="*/ 874777 h 953030"/>
              <a:gd name="connsiteX7" fmla="*/ 533183 w 2000586"/>
              <a:gd name="connsiteY7" fmla="*/ 687731 h 953030"/>
              <a:gd name="connsiteX8" fmla="*/ 72744 w 2000586"/>
              <a:gd name="connsiteY8" fmla="*/ 606377 h 953030"/>
              <a:gd name="connsiteX9" fmla="*/ 45764 w 2000586"/>
              <a:gd name="connsiteY9" fmla="*/ 534317 h 953030"/>
              <a:gd name="connsiteX0" fmla="*/ 45764 w 2000586"/>
              <a:gd name="connsiteY0" fmla="*/ 539083 h 957796"/>
              <a:gd name="connsiteX1" fmla="*/ 512987 w 2000586"/>
              <a:gd name="connsiteY1" fmla="*/ 101950 h 957796"/>
              <a:gd name="connsiteX2" fmla="*/ 1302659 w 2000586"/>
              <a:gd name="connsiteY2" fmla="*/ 28602 h 957796"/>
              <a:gd name="connsiteX3" fmla="*/ 1855404 w 2000586"/>
              <a:gd name="connsiteY3" fmla="*/ 487528 h 957796"/>
              <a:gd name="connsiteX4" fmla="*/ 1991773 w 2000586"/>
              <a:gd name="connsiteY4" fmla="*/ 923144 h 957796"/>
              <a:gd name="connsiteX5" fmla="*/ 1947258 w 2000586"/>
              <a:gd name="connsiteY5" fmla="*/ 954791 h 957796"/>
              <a:gd name="connsiteX6" fmla="*/ 1534581 w 2000586"/>
              <a:gd name="connsiteY6" fmla="*/ 879543 h 957796"/>
              <a:gd name="connsiteX7" fmla="*/ 533183 w 2000586"/>
              <a:gd name="connsiteY7" fmla="*/ 692497 h 957796"/>
              <a:gd name="connsiteX8" fmla="*/ 72744 w 2000586"/>
              <a:gd name="connsiteY8" fmla="*/ 611143 h 957796"/>
              <a:gd name="connsiteX9" fmla="*/ 45764 w 2000586"/>
              <a:gd name="connsiteY9" fmla="*/ 539083 h 957796"/>
              <a:gd name="connsiteX0" fmla="*/ 45764 w 2006017"/>
              <a:gd name="connsiteY0" fmla="*/ 538435 h 970879"/>
              <a:gd name="connsiteX1" fmla="*/ 512987 w 2006017"/>
              <a:gd name="connsiteY1" fmla="*/ 101302 h 970879"/>
              <a:gd name="connsiteX2" fmla="*/ 1302659 w 2006017"/>
              <a:gd name="connsiteY2" fmla="*/ 27954 h 970879"/>
              <a:gd name="connsiteX3" fmla="*/ 1836757 w 2006017"/>
              <a:gd name="connsiteY3" fmla="*/ 478081 h 970879"/>
              <a:gd name="connsiteX4" fmla="*/ 1991773 w 2006017"/>
              <a:gd name="connsiteY4" fmla="*/ 922496 h 970879"/>
              <a:gd name="connsiteX5" fmla="*/ 1947258 w 2006017"/>
              <a:gd name="connsiteY5" fmla="*/ 954143 h 970879"/>
              <a:gd name="connsiteX6" fmla="*/ 1534581 w 2006017"/>
              <a:gd name="connsiteY6" fmla="*/ 878895 h 970879"/>
              <a:gd name="connsiteX7" fmla="*/ 533183 w 2006017"/>
              <a:gd name="connsiteY7" fmla="*/ 691849 h 970879"/>
              <a:gd name="connsiteX8" fmla="*/ 72744 w 2006017"/>
              <a:gd name="connsiteY8" fmla="*/ 610495 h 970879"/>
              <a:gd name="connsiteX9" fmla="*/ 45764 w 2006017"/>
              <a:gd name="connsiteY9" fmla="*/ 538435 h 970879"/>
              <a:gd name="connsiteX0" fmla="*/ 45764 w 2001312"/>
              <a:gd name="connsiteY0" fmla="*/ 538435 h 968966"/>
              <a:gd name="connsiteX1" fmla="*/ 512987 w 2001312"/>
              <a:gd name="connsiteY1" fmla="*/ 101302 h 968966"/>
              <a:gd name="connsiteX2" fmla="*/ 1302659 w 2001312"/>
              <a:gd name="connsiteY2" fmla="*/ 27954 h 968966"/>
              <a:gd name="connsiteX3" fmla="*/ 1836757 w 2001312"/>
              <a:gd name="connsiteY3" fmla="*/ 478081 h 968966"/>
              <a:gd name="connsiteX4" fmla="*/ 1991773 w 2001312"/>
              <a:gd name="connsiteY4" fmla="*/ 922496 h 968966"/>
              <a:gd name="connsiteX5" fmla="*/ 1947258 w 2001312"/>
              <a:gd name="connsiteY5" fmla="*/ 954143 h 968966"/>
              <a:gd name="connsiteX6" fmla="*/ 1534581 w 2001312"/>
              <a:gd name="connsiteY6" fmla="*/ 878895 h 968966"/>
              <a:gd name="connsiteX7" fmla="*/ 533183 w 2001312"/>
              <a:gd name="connsiteY7" fmla="*/ 691849 h 968966"/>
              <a:gd name="connsiteX8" fmla="*/ 72744 w 2001312"/>
              <a:gd name="connsiteY8" fmla="*/ 610495 h 968966"/>
              <a:gd name="connsiteX9" fmla="*/ 45764 w 2001312"/>
              <a:gd name="connsiteY9" fmla="*/ 538435 h 968966"/>
              <a:gd name="connsiteX0" fmla="*/ 45764 w 1997670"/>
              <a:gd name="connsiteY0" fmla="*/ 538435 h 954720"/>
              <a:gd name="connsiteX1" fmla="*/ 512987 w 1997670"/>
              <a:gd name="connsiteY1" fmla="*/ 101302 h 954720"/>
              <a:gd name="connsiteX2" fmla="*/ 1302659 w 1997670"/>
              <a:gd name="connsiteY2" fmla="*/ 27954 h 954720"/>
              <a:gd name="connsiteX3" fmla="*/ 1836757 w 1997670"/>
              <a:gd name="connsiteY3" fmla="*/ 478081 h 954720"/>
              <a:gd name="connsiteX4" fmla="*/ 1991773 w 1997670"/>
              <a:gd name="connsiteY4" fmla="*/ 922496 h 954720"/>
              <a:gd name="connsiteX5" fmla="*/ 1947258 w 1997670"/>
              <a:gd name="connsiteY5" fmla="*/ 954143 h 954720"/>
              <a:gd name="connsiteX6" fmla="*/ 1534581 w 1997670"/>
              <a:gd name="connsiteY6" fmla="*/ 878895 h 954720"/>
              <a:gd name="connsiteX7" fmla="*/ 533183 w 1997670"/>
              <a:gd name="connsiteY7" fmla="*/ 691849 h 954720"/>
              <a:gd name="connsiteX8" fmla="*/ 72744 w 1997670"/>
              <a:gd name="connsiteY8" fmla="*/ 610495 h 954720"/>
              <a:gd name="connsiteX9" fmla="*/ 45764 w 1997670"/>
              <a:gd name="connsiteY9" fmla="*/ 538435 h 954720"/>
              <a:gd name="connsiteX0" fmla="*/ 44343 w 1996249"/>
              <a:gd name="connsiteY0" fmla="*/ 538435 h 954720"/>
              <a:gd name="connsiteX1" fmla="*/ 511566 w 1996249"/>
              <a:gd name="connsiteY1" fmla="*/ 101302 h 954720"/>
              <a:gd name="connsiteX2" fmla="*/ 1301238 w 1996249"/>
              <a:gd name="connsiteY2" fmla="*/ 27954 h 954720"/>
              <a:gd name="connsiteX3" fmla="*/ 1835336 w 1996249"/>
              <a:gd name="connsiteY3" fmla="*/ 478081 h 954720"/>
              <a:gd name="connsiteX4" fmla="*/ 1990352 w 1996249"/>
              <a:gd name="connsiteY4" fmla="*/ 922496 h 954720"/>
              <a:gd name="connsiteX5" fmla="*/ 1945837 w 1996249"/>
              <a:gd name="connsiteY5" fmla="*/ 954143 h 954720"/>
              <a:gd name="connsiteX6" fmla="*/ 1533160 w 1996249"/>
              <a:gd name="connsiteY6" fmla="*/ 878895 h 954720"/>
              <a:gd name="connsiteX7" fmla="*/ 531762 w 1996249"/>
              <a:gd name="connsiteY7" fmla="*/ 691849 h 954720"/>
              <a:gd name="connsiteX8" fmla="*/ 71323 w 1996249"/>
              <a:gd name="connsiteY8" fmla="*/ 610495 h 954720"/>
              <a:gd name="connsiteX9" fmla="*/ 44343 w 1996249"/>
              <a:gd name="connsiteY9" fmla="*/ 538435 h 954720"/>
              <a:gd name="connsiteX0" fmla="*/ 38388 w 1990294"/>
              <a:gd name="connsiteY0" fmla="*/ 538435 h 954720"/>
              <a:gd name="connsiteX1" fmla="*/ 505611 w 1990294"/>
              <a:gd name="connsiteY1" fmla="*/ 101302 h 954720"/>
              <a:gd name="connsiteX2" fmla="*/ 1295283 w 1990294"/>
              <a:gd name="connsiteY2" fmla="*/ 27954 h 954720"/>
              <a:gd name="connsiteX3" fmla="*/ 1829381 w 1990294"/>
              <a:gd name="connsiteY3" fmla="*/ 478081 h 954720"/>
              <a:gd name="connsiteX4" fmla="*/ 1984397 w 1990294"/>
              <a:gd name="connsiteY4" fmla="*/ 922496 h 954720"/>
              <a:gd name="connsiteX5" fmla="*/ 1939882 w 1990294"/>
              <a:gd name="connsiteY5" fmla="*/ 954143 h 954720"/>
              <a:gd name="connsiteX6" fmla="*/ 1527205 w 1990294"/>
              <a:gd name="connsiteY6" fmla="*/ 878895 h 954720"/>
              <a:gd name="connsiteX7" fmla="*/ 525807 w 1990294"/>
              <a:gd name="connsiteY7" fmla="*/ 691849 h 954720"/>
              <a:gd name="connsiteX8" fmla="*/ 65368 w 1990294"/>
              <a:gd name="connsiteY8" fmla="*/ 610495 h 954720"/>
              <a:gd name="connsiteX9" fmla="*/ 38388 w 1990294"/>
              <a:gd name="connsiteY9" fmla="*/ 538435 h 954720"/>
              <a:gd name="connsiteX0" fmla="*/ 33188 w 1985094"/>
              <a:gd name="connsiteY0" fmla="*/ 538435 h 954720"/>
              <a:gd name="connsiteX1" fmla="*/ 500411 w 1985094"/>
              <a:gd name="connsiteY1" fmla="*/ 101302 h 954720"/>
              <a:gd name="connsiteX2" fmla="*/ 1290083 w 1985094"/>
              <a:gd name="connsiteY2" fmla="*/ 27954 h 954720"/>
              <a:gd name="connsiteX3" fmla="*/ 1824181 w 1985094"/>
              <a:gd name="connsiteY3" fmla="*/ 478081 h 954720"/>
              <a:gd name="connsiteX4" fmla="*/ 1979197 w 1985094"/>
              <a:gd name="connsiteY4" fmla="*/ 922496 h 954720"/>
              <a:gd name="connsiteX5" fmla="*/ 1934682 w 1985094"/>
              <a:gd name="connsiteY5" fmla="*/ 954143 h 954720"/>
              <a:gd name="connsiteX6" fmla="*/ 1522005 w 1985094"/>
              <a:gd name="connsiteY6" fmla="*/ 878895 h 954720"/>
              <a:gd name="connsiteX7" fmla="*/ 520607 w 1985094"/>
              <a:gd name="connsiteY7" fmla="*/ 691849 h 954720"/>
              <a:gd name="connsiteX8" fmla="*/ 60168 w 1985094"/>
              <a:gd name="connsiteY8" fmla="*/ 610495 h 954720"/>
              <a:gd name="connsiteX9" fmla="*/ 33188 w 1985094"/>
              <a:gd name="connsiteY9" fmla="*/ 538435 h 95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094" h="954720">
                <a:moveTo>
                  <a:pt x="33188" y="538435"/>
                </a:moveTo>
                <a:cubicBezTo>
                  <a:pt x="88814" y="464808"/>
                  <a:pt x="290929" y="186382"/>
                  <a:pt x="500411" y="101302"/>
                </a:cubicBezTo>
                <a:cubicBezTo>
                  <a:pt x="709894" y="16222"/>
                  <a:pt x="1069455" y="-34842"/>
                  <a:pt x="1290083" y="27954"/>
                </a:cubicBezTo>
                <a:cubicBezTo>
                  <a:pt x="1510711" y="90750"/>
                  <a:pt x="1709329" y="328991"/>
                  <a:pt x="1824181" y="478081"/>
                </a:cubicBezTo>
                <a:cubicBezTo>
                  <a:pt x="1939033" y="627171"/>
                  <a:pt x="1968978" y="889429"/>
                  <a:pt x="1979197" y="922496"/>
                </a:cubicBezTo>
                <a:cubicBezTo>
                  <a:pt x="1989416" y="955563"/>
                  <a:pt x="1992690" y="955931"/>
                  <a:pt x="1934682" y="954143"/>
                </a:cubicBezTo>
                <a:cubicBezTo>
                  <a:pt x="1876674" y="952355"/>
                  <a:pt x="1522005" y="878895"/>
                  <a:pt x="1522005" y="878895"/>
                </a:cubicBezTo>
                <a:lnTo>
                  <a:pt x="520607" y="691849"/>
                </a:lnTo>
                <a:cubicBezTo>
                  <a:pt x="296090" y="649646"/>
                  <a:pt x="124891" y="627844"/>
                  <a:pt x="60168" y="610495"/>
                </a:cubicBezTo>
                <a:cubicBezTo>
                  <a:pt x="-4555" y="593146"/>
                  <a:pt x="-22438" y="612062"/>
                  <a:pt x="33188" y="538435"/>
                </a:cubicBezTo>
                <a:close/>
              </a:path>
            </a:pathLst>
          </a:custGeom>
          <a:solidFill>
            <a:schemeClr val="accent4">
              <a:lumMod val="40000"/>
              <a:lumOff val="6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045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Freeform: Shape 308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3" name="Rectangle 308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Freeform: Shape 308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89" name="Isosceles Triangle 308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 diagram of a empathy map&#10;&#10;Description automatically generated">
            <a:extLst>
              <a:ext uri="{FF2B5EF4-FFF2-40B4-BE49-F238E27FC236}">
                <a16:creationId xmlns:a16="http://schemas.microsoft.com/office/drawing/2014/main" id="{A495CB57-1C6D-89E7-1505-0DC2781F9F3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40273" y="643466"/>
            <a:ext cx="5111453" cy="557106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091" name="Isosceles Triangle 309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157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34FC62-A74D-A4A5-6B84-462691DDFD56}"/>
              </a:ext>
            </a:extLst>
          </p:cNvPr>
          <p:cNvSpPr>
            <a:spLocks noGrp="1"/>
          </p:cNvSpPr>
          <p:nvPr>
            <p:ph type="title"/>
          </p:nvPr>
        </p:nvSpPr>
        <p:spPr>
          <a:xfrm>
            <a:off x="761803" y="350196"/>
            <a:ext cx="4646904" cy="1624520"/>
          </a:xfrm>
        </p:spPr>
        <p:txBody>
          <a:bodyPr anchor="ctr">
            <a:normAutofit/>
          </a:bodyPr>
          <a:lstStyle/>
          <a:p>
            <a:r>
              <a:rPr lang="en-US" sz="4000" dirty="0"/>
              <a:t>2. Defining </a:t>
            </a:r>
            <a:endParaRPr lang="en-GB" sz="4000" dirty="0"/>
          </a:p>
        </p:txBody>
      </p:sp>
      <p:sp>
        <p:nvSpPr>
          <p:cNvPr id="3" name="Content Placeholder 2">
            <a:extLst>
              <a:ext uri="{FF2B5EF4-FFF2-40B4-BE49-F238E27FC236}">
                <a16:creationId xmlns:a16="http://schemas.microsoft.com/office/drawing/2014/main" id="{1460715E-D23D-A51D-F890-E11F404863B0}"/>
              </a:ext>
            </a:extLst>
          </p:cNvPr>
          <p:cNvSpPr>
            <a:spLocks noGrp="1"/>
          </p:cNvSpPr>
          <p:nvPr>
            <p:ph idx="1"/>
          </p:nvPr>
        </p:nvSpPr>
        <p:spPr>
          <a:xfrm>
            <a:off x="289191" y="3400492"/>
            <a:ext cx="5327371" cy="3613149"/>
          </a:xfrm>
        </p:spPr>
        <p:txBody>
          <a:bodyPr anchor="ctr">
            <a:noAutofit/>
          </a:bodyPr>
          <a:lstStyle/>
          <a:p>
            <a:r>
              <a:rPr lang="en-GB" dirty="0"/>
              <a:t>Organize the information you have gathered during the Empathize stage</a:t>
            </a:r>
          </a:p>
          <a:p>
            <a:r>
              <a:rPr lang="en-GB" dirty="0"/>
              <a:t>Analyse your observations to define the core problems</a:t>
            </a:r>
          </a:p>
          <a:p>
            <a:r>
              <a:rPr lang="en-GB" dirty="0"/>
              <a:t>This stage helps collect great ideas to establish features, functions and other elements to solve the problem at hand</a:t>
            </a:r>
          </a:p>
          <a:p>
            <a:r>
              <a:rPr lang="en-GB" b="1" dirty="0"/>
              <a:t>Identify user’s pain point </a:t>
            </a:r>
          </a:p>
          <a:p>
            <a:r>
              <a:rPr lang="en-GB" b="1" dirty="0"/>
              <a:t>Wrong Problem = Wrong Solution </a:t>
            </a:r>
          </a:p>
          <a:p>
            <a:endParaRPr lang="en-GB" dirty="0"/>
          </a:p>
          <a:p>
            <a:endParaRPr lang="en-GB" dirty="0"/>
          </a:p>
          <a:p>
            <a:endParaRPr lang="en-GB" dirty="0"/>
          </a:p>
          <a:p>
            <a:endParaRPr lang="en-GB" dirty="0"/>
          </a:p>
        </p:txBody>
      </p:sp>
      <p:pic>
        <p:nvPicPr>
          <p:cNvPr id="5" name="Picture 4" descr="Hand with red strings">
            <a:extLst>
              <a:ext uri="{FF2B5EF4-FFF2-40B4-BE49-F238E27FC236}">
                <a16:creationId xmlns:a16="http://schemas.microsoft.com/office/drawing/2014/main" id="{D0504AAD-7F14-02EF-8E06-8D8693EE2F0C}"/>
              </a:ext>
            </a:extLst>
          </p:cNvPr>
          <p:cNvPicPr>
            <a:picLocks noChangeAspect="1"/>
          </p:cNvPicPr>
          <p:nvPr/>
        </p:nvPicPr>
        <p:blipFill rotWithShape="1">
          <a:blip r:embed="rId2"/>
          <a:srcRect l="22293" r="18306" b="-2"/>
          <a:stretch/>
        </p:blipFill>
        <p:spPr>
          <a:xfrm>
            <a:off x="6096000" y="1"/>
            <a:ext cx="6102825" cy="6858000"/>
          </a:xfrm>
          <a:prstGeom prst="rect">
            <a:avLst/>
          </a:prstGeom>
        </p:spPr>
      </p:pic>
    </p:spTree>
    <p:extLst>
      <p:ext uri="{BB962C8B-B14F-4D97-AF65-F5344CB8AC3E}">
        <p14:creationId xmlns:p14="http://schemas.microsoft.com/office/powerpoint/2010/main" val="370236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2CE456-4214-98F5-4747-B65B7E744C46}"/>
              </a:ext>
            </a:extLst>
          </p:cNvPr>
          <p:cNvSpPr>
            <a:spLocks noGrp="1"/>
          </p:cNvSpPr>
          <p:nvPr>
            <p:ph type="title"/>
          </p:nvPr>
        </p:nvSpPr>
        <p:spPr>
          <a:xfrm>
            <a:off x="761803" y="350196"/>
            <a:ext cx="4646904" cy="1624520"/>
          </a:xfrm>
        </p:spPr>
        <p:txBody>
          <a:bodyPr anchor="ctr">
            <a:normAutofit/>
          </a:bodyPr>
          <a:lstStyle/>
          <a:p>
            <a:r>
              <a:rPr lang="en-US" sz="4000" dirty="0"/>
              <a:t>Defining </a:t>
            </a:r>
            <a:endParaRPr lang="en-GB" sz="4000" dirty="0"/>
          </a:p>
        </p:txBody>
      </p:sp>
      <p:sp>
        <p:nvSpPr>
          <p:cNvPr id="3" name="Content Placeholder 2">
            <a:extLst>
              <a:ext uri="{FF2B5EF4-FFF2-40B4-BE49-F238E27FC236}">
                <a16:creationId xmlns:a16="http://schemas.microsoft.com/office/drawing/2014/main" id="{5F97F5D7-40EC-4DAF-5A1A-9ADF83531542}"/>
              </a:ext>
            </a:extLst>
          </p:cNvPr>
          <p:cNvSpPr>
            <a:spLocks noGrp="1"/>
          </p:cNvSpPr>
          <p:nvPr>
            <p:ph idx="1"/>
          </p:nvPr>
        </p:nvSpPr>
        <p:spPr>
          <a:xfrm>
            <a:off x="384743" y="1808252"/>
            <a:ext cx="5326514" cy="4774129"/>
          </a:xfrm>
        </p:spPr>
        <p:txBody>
          <a:bodyPr anchor="ctr">
            <a:noAutofit/>
          </a:bodyPr>
          <a:lstStyle/>
          <a:p>
            <a:r>
              <a:rPr lang="en-GB" sz="3200" b="1" dirty="0"/>
              <a:t>Problem Statement</a:t>
            </a:r>
          </a:p>
          <a:p>
            <a:pPr lvl="1"/>
            <a:r>
              <a:rPr lang="en-GB" sz="3200" dirty="0"/>
              <a:t>Properly articulate the problem statement</a:t>
            </a:r>
          </a:p>
          <a:p>
            <a:pPr lvl="2"/>
            <a:r>
              <a:rPr lang="en-GB" sz="3200" dirty="0"/>
              <a:t>1) What is the problem? </a:t>
            </a:r>
          </a:p>
          <a:p>
            <a:pPr lvl="2"/>
            <a:r>
              <a:rPr lang="en-GB" sz="3200" dirty="0"/>
              <a:t>2) Who has the problem? </a:t>
            </a:r>
          </a:p>
          <a:p>
            <a:pPr lvl="2"/>
            <a:r>
              <a:rPr lang="en-GB" sz="3200" dirty="0"/>
              <a:t>3) Where is the problem? </a:t>
            </a:r>
          </a:p>
          <a:p>
            <a:pPr lvl="2"/>
            <a:r>
              <a:rPr lang="en-GB" sz="3200" dirty="0"/>
              <a:t>4) Why does it matter</a:t>
            </a:r>
          </a:p>
        </p:txBody>
      </p:sp>
      <p:pic>
        <p:nvPicPr>
          <p:cNvPr id="5" name="Picture 4" descr="Different coloured question marks">
            <a:extLst>
              <a:ext uri="{FF2B5EF4-FFF2-40B4-BE49-F238E27FC236}">
                <a16:creationId xmlns:a16="http://schemas.microsoft.com/office/drawing/2014/main" id="{CEFDA0BD-442B-4493-CA4A-20762833CCF8}"/>
              </a:ext>
            </a:extLst>
          </p:cNvPr>
          <p:cNvPicPr>
            <a:picLocks noChangeAspect="1"/>
          </p:cNvPicPr>
          <p:nvPr/>
        </p:nvPicPr>
        <p:blipFill rotWithShape="1">
          <a:blip r:embed="rId2"/>
          <a:srcRect l="23016" r="26928"/>
          <a:stretch/>
        </p:blipFill>
        <p:spPr>
          <a:xfrm>
            <a:off x="6096000" y="1"/>
            <a:ext cx="6102825" cy="6858000"/>
          </a:xfrm>
          <a:prstGeom prst="rect">
            <a:avLst/>
          </a:prstGeom>
        </p:spPr>
      </p:pic>
    </p:spTree>
    <p:extLst>
      <p:ext uri="{BB962C8B-B14F-4D97-AF65-F5344CB8AC3E}">
        <p14:creationId xmlns:p14="http://schemas.microsoft.com/office/powerpoint/2010/main" val="300892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1F48A-C037-7CCB-CA4C-1DB6EBD136B8}"/>
              </a:ext>
            </a:extLst>
          </p:cNvPr>
          <p:cNvSpPr>
            <a:spLocks noGrp="1"/>
          </p:cNvSpPr>
          <p:nvPr>
            <p:ph type="title"/>
          </p:nvPr>
        </p:nvSpPr>
        <p:spPr>
          <a:xfrm>
            <a:off x="876693" y="741391"/>
            <a:ext cx="4355265" cy="1616203"/>
          </a:xfrm>
        </p:spPr>
        <p:txBody>
          <a:bodyPr anchor="b">
            <a:normAutofit/>
          </a:bodyPr>
          <a:lstStyle/>
          <a:p>
            <a:r>
              <a:rPr lang="en-US" sz="3200"/>
              <a:t>Defining </a:t>
            </a:r>
            <a:endParaRPr lang="en-GB" sz="3200"/>
          </a:p>
        </p:txBody>
      </p:sp>
      <p:sp>
        <p:nvSpPr>
          <p:cNvPr id="3" name="Content Placeholder 2">
            <a:extLst>
              <a:ext uri="{FF2B5EF4-FFF2-40B4-BE49-F238E27FC236}">
                <a16:creationId xmlns:a16="http://schemas.microsoft.com/office/drawing/2014/main" id="{2D787144-E073-E919-29DB-2F90DE5A8ADF}"/>
              </a:ext>
            </a:extLst>
          </p:cNvPr>
          <p:cNvSpPr>
            <a:spLocks noGrp="1"/>
          </p:cNvSpPr>
          <p:nvPr>
            <p:ph idx="1"/>
          </p:nvPr>
        </p:nvSpPr>
        <p:spPr>
          <a:xfrm>
            <a:off x="876692" y="2533476"/>
            <a:ext cx="4355265" cy="3447832"/>
          </a:xfrm>
        </p:spPr>
        <p:txBody>
          <a:bodyPr anchor="t">
            <a:normAutofit lnSpcReduction="10000"/>
          </a:bodyPr>
          <a:lstStyle/>
          <a:p>
            <a:r>
              <a:rPr lang="en-GB" sz="3200" dirty="0"/>
              <a:t>You can’t solve all of your users’ problems. Identify the most significant or most painful issues they face as you consider what you want to focus on as you move forward.</a:t>
            </a:r>
          </a:p>
          <a:p>
            <a:endParaRPr lang="en-GB" sz="2000" dirty="0"/>
          </a:p>
          <a:p>
            <a:endParaRPr lang="en-GB" sz="2000" dirty="0"/>
          </a:p>
        </p:txBody>
      </p:sp>
      <p:pic>
        <p:nvPicPr>
          <p:cNvPr id="5" name="Picture 4" descr="Solo journey">
            <a:extLst>
              <a:ext uri="{FF2B5EF4-FFF2-40B4-BE49-F238E27FC236}">
                <a16:creationId xmlns:a16="http://schemas.microsoft.com/office/drawing/2014/main" id="{851CB895-545E-F6EC-5F63-769D5A189953}"/>
              </a:ext>
            </a:extLst>
          </p:cNvPr>
          <p:cNvPicPr>
            <a:picLocks noChangeAspect="1"/>
          </p:cNvPicPr>
          <p:nvPr/>
        </p:nvPicPr>
        <p:blipFill rotWithShape="1">
          <a:blip r:embed="rId2"/>
          <a:srcRect l="21083" r="12251"/>
          <a:stretch/>
        </p:blipFill>
        <p:spPr>
          <a:xfrm>
            <a:off x="6096000" y="10"/>
            <a:ext cx="6095999" cy="6857990"/>
          </a:xfrm>
          <a:prstGeom prst="rect">
            <a:avLst/>
          </a:prstGeom>
        </p:spPr>
      </p:pic>
      <p:sp>
        <p:nvSpPr>
          <p:cNvPr id="9" name="Rectangle 8">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84896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F3E0-1D13-8121-3662-A81D7120EFCC}"/>
              </a:ext>
            </a:extLst>
          </p:cNvPr>
          <p:cNvSpPr>
            <a:spLocks noGrp="1"/>
          </p:cNvSpPr>
          <p:nvPr>
            <p:ph type="title"/>
          </p:nvPr>
        </p:nvSpPr>
        <p:spPr/>
        <p:txBody>
          <a:bodyPr/>
          <a:lstStyle/>
          <a:p>
            <a:r>
              <a:rPr lang="en-US" dirty="0"/>
              <a:t>Problem Statements </a:t>
            </a:r>
            <a:endParaRPr lang="en-GB" dirty="0"/>
          </a:p>
        </p:txBody>
      </p:sp>
      <p:sp>
        <p:nvSpPr>
          <p:cNvPr id="3" name="Content Placeholder 2">
            <a:extLst>
              <a:ext uri="{FF2B5EF4-FFF2-40B4-BE49-F238E27FC236}">
                <a16:creationId xmlns:a16="http://schemas.microsoft.com/office/drawing/2014/main" id="{7F093DAE-95AB-565D-0E54-75F2BBB48365}"/>
              </a:ext>
            </a:extLst>
          </p:cNvPr>
          <p:cNvSpPr>
            <a:spLocks noGrp="1"/>
          </p:cNvSpPr>
          <p:nvPr>
            <p:ph idx="1"/>
          </p:nvPr>
        </p:nvSpPr>
        <p:spPr/>
        <p:txBody>
          <a:bodyPr>
            <a:normAutofit fontScale="92500" lnSpcReduction="10000"/>
          </a:bodyPr>
          <a:lstStyle/>
          <a:p>
            <a:r>
              <a:rPr lang="en-GB" dirty="0"/>
              <a:t>“Going to the video store is a pain. People don’t like traveling back and forth just to rent a movie and they hate paying late fees even more.”</a:t>
            </a:r>
          </a:p>
          <a:p>
            <a:r>
              <a:rPr lang="en-GB" dirty="0"/>
              <a:t>The average customer service on-hold time for internet companies is exceeding 10 minutes. The customers are angry, companies are understaffed and customer service representatives are overwhelmed.</a:t>
            </a:r>
          </a:p>
          <a:p>
            <a:r>
              <a:rPr lang="en-GB" dirty="0"/>
              <a:t>Distance education via online platforms is a rapidly growing method of education delivery. Regardless of the software used, student attendance at live online sessions, especially optional ones, can be unpredictable at best. It is a common complaint by faculty that their students do not attend the live online sessions.</a:t>
            </a:r>
          </a:p>
          <a:p>
            <a:r>
              <a:rPr lang="en-GB" dirty="0"/>
              <a:t>Travellers want to have cheap and clean accommodations. The home owners have spare rooms which they can rent and make extra money. </a:t>
            </a:r>
          </a:p>
        </p:txBody>
      </p:sp>
    </p:spTree>
    <p:extLst>
      <p:ext uri="{BB962C8B-B14F-4D97-AF65-F5344CB8AC3E}">
        <p14:creationId xmlns:p14="http://schemas.microsoft.com/office/powerpoint/2010/main" val="368302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Many question marks on black background">
            <a:extLst>
              <a:ext uri="{FF2B5EF4-FFF2-40B4-BE49-F238E27FC236}">
                <a16:creationId xmlns:a16="http://schemas.microsoft.com/office/drawing/2014/main" id="{09EB7ED5-869F-435B-D695-C954CA09ECEF}"/>
              </a:ext>
            </a:extLst>
          </p:cNvPr>
          <p:cNvPicPr>
            <a:picLocks noChangeAspect="1"/>
          </p:cNvPicPr>
          <p:nvPr/>
        </p:nvPicPr>
        <p:blipFill rotWithShape="1">
          <a:blip r:embed="rId2"/>
          <a:srcRect l="56810" r="2"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EE1BD1-BB1F-4B72-BCB9-C62E0AF67F2D}"/>
              </a:ext>
            </a:extLst>
          </p:cNvPr>
          <p:cNvSpPr>
            <a:spLocks noGrp="1"/>
          </p:cNvSpPr>
          <p:nvPr>
            <p:ph type="title"/>
          </p:nvPr>
        </p:nvSpPr>
        <p:spPr>
          <a:xfrm>
            <a:off x="5827048" y="407987"/>
            <a:ext cx="5721484" cy="1325563"/>
          </a:xfrm>
        </p:spPr>
        <p:txBody>
          <a:bodyPr>
            <a:normAutofit/>
          </a:bodyPr>
          <a:lstStyle/>
          <a:p>
            <a:r>
              <a:rPr lang="en-US" dirty="0"/>
              <a:t>3. Ideation </a:t>
            </a:r>
            <a:endParaRPr lang="en-GB" dirty="0"/>
          </a:p>
        </p:txBody>
      </p:sp>
      <p:sp>
        <p:nvSpPr>
          <p:cNvPr id="3" name="Content Placeholder 2">
            <a:extLst>
              <a:ext uri="{FF2B5EF4-FFF2-40B4-BE49-F238E27FC236}">
                <a16:creationId xmlns:a16="http://schemas.microsoft.com/office/drawing/2014/main" id="{514D6F74-3966-AFA3-B37B-A5E26EE9A58E}"/>
              </a:ext>
            </a:extLst>
          </p:cNvPr>
          <p:cNvSpPr>
            <a:spLocks noGrp="1"/>
          </p:cNvSpPr>
          <p:nvPr>
            <p:ph idx="1"/>
          </p:nvPr>
        </p:nvSpPr>
        <p:spPr>
          <a:xfrm>
            <a:off x="5827048" y="1868487"/>
            <a:ext cx="5721484" cy="4351338"/>
          </a:xfrm>
        </p:spPr>
        <p:txBody>
          <a:bodyPr>
            <a:normAutofit lnSpcReduction="10000"/>
          </a:bodyPr>
          <a:lstStyle/>
          <a:p>
            <a:r>
              <a:rPr lang="en-GB" dirty="0"/>
              <a:t>Now that the problem you intend to solve is clear, it’s time to brainstorm ways to address those unmet needs.</a:t>
            </a:r>
          </a:p>
          <a:p>
            <a:r>
              <a:rPr lang="en-GB" dirty="0"/>
              <a:t>You collect as many ideas as possible at the start, so your team can investigate and test them by the end.</a:t>
            </a:r>
          </a:p>
          <a:p>
            <a:r>
              <a:rPr lang="en-GB" dirty="0"/>
              <a:t>Brainstorm potential solutions </a:t>
            </a:r>
          </a:p>
          <a:p>
            <a:r>
              <a:rPr lang="en-GB" dirty="0"/>
              <a:t>Select and develop 1-2</a:t>
            </a:r>
          </a:p>
          <a:p>
            <a:r>
              <a:rPr lang="en-GB" b="1" dirty="0"/>
              <a:t>Worst Possible Idea Exercise </a:t>
            </a:r>
          </a:p>
          <a:p>
            <a:endParaRPr lang="en-GB" dirty="0"/>
          </a:p>
          <a:p>
            <a:endParaRPr lang="en-GB" dirty="0"/>
          </a:p>
        </p:txBody>
      </p:sp>
    </p:spTree>
    <p:extLst>
      <p:ext uri="{BB962C8B-B14F-4D97-AF65-F5344CB8AC3E}">
        <p14:creationId xmlns:p14="http://schemas.microsoft.com/office/powerpoint/2010/main" val="69157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Checkmate in a chess game">
            <a:extLst>
              <a:ext uri="{FF2B5EF4-FFF2-40B4-BE49-F238E27FC236}">
                <a16:creationId xmlns:a16="http://schemas.microsoft.com/office/drawing/2014/main" id="{AD953272-015A-0211-7FB1-7C00BE6A3076}"/>
              </a:ext>
            </a:extLst>
          </p:cNvPr>
          <p:cNvPicPr>
            <a:picLocks noChangeAspect="1"/>
          </p:cNvPicPr>
          <p:nvPr/>
        </p:nvPicPr>
        <p:blipFill rotWithShape="1">
          <a:blip r:embed="rId2"/>
          <a:srcRect l="21928" r="24441"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E9125E-E6B6-D73D-50EA-003CE65CC528}"/>
              </a:ext>
            </a:extLst>
          </p:cNvPr>
          <p:cNvSpPr>
            <a:spLocks noGrp="1"/>
          </p:cNvSpPr>
          <p:nvPr>
            <p:ph type="title"/>
          </p:nvPr>
        </p:nvSpPr>
        <p:spPr>
          <a:xfrm>
            <a:off x="5827048" y="407987"/>
            <a:ext cx="5721484" cy="1325563"/>
          </a:xfrm>
        </p:spPr>
        <p:txBody>
          <a:bodyPr>
            <a:normAutofit/>
          </a:bodyPr>
          <a:lstStyle/>
          <a:p>
            <a:r>
              <a:rPr lang="en-US" dirty="0"/>
              <a:t>Worst Possible Ideas </a:t>
            </a:r>
            <a:endParaRPr lang="en-GB" dirty="0"/>
          </a:p>
        </p:txBody>
      </p:sp>
      <p:sp>
        <p:nvSpPr>
          <p:cNvPr id="3" name="Content Placeholder 2">
            <a:extLst>
              <a:ext uri="{FF2B5EF4-FFF2-40B4-BE49-F238E27FC236}">
                <a16:creationId xmlns:a16="http://schemas.microsoft.com/office/drawing/2014/main" id="{CDB0495E-82C0-69D9-138A-8A1CC33B603E}"/>
              </a:ext>
            </a:extLst>
          </p:cNvPr>
          <p:cNvSpPr>
            <a:spLocks noGrp="1"/>
          </p:cNvSpPr>
          <p:nvPr>
            <p:ph idx="1"/>
          </p:nvPr>
        </p:nvSpPr>
        <p:spPr>
          <a:xfrm>
            <a:off x="5116530" y="1868487"/>
            <a:ext cx="6432002" cy="4881634"/>
          </a:xfrm>
        </p:spPr>
        <p:txBody>
          <a:bodyPr>
            <a:noAutofit/>
          </a:bodyPr>
          <a:lstStyle/>
          <a:p>
            <a:r>
              <a:rPr lang="en-GB" sz="2400" b="1" dirty="0"/>
              <a:t>It allows team members to brainstorm and share their ‘worst ideas’ without fear of judgment or criticism</a:t>
            </a:r>
          </a:p>
          <a:p>
            <a:r>
              <a:rPr lang="en-GB" sz="2400" dirty="0"/>
              <a:t>This fosters an environment where coming up with the “perfect” ideas is eliminated, allowing freedom and creativity to shine. </a:t>
            </a:r>
          </a:p>
          <a:p>
            <a:r>
              <a:rPr lang="en-GB" sz="2400" b="1" dirty="0"/>
              <a:t>Come up with as many bad ideas as we can</a:t>
            </a:r>
          </a:p>
          <a:p>
            <a:r>
              <a:rPr lang="en-GB" sz="2400" dirty="0"/>
              <a:t>List what makes the worst of these so very bad</a:t>
            </a:r>
          </a:p>
          <a:p>
            <a:r>
              <a:rPr lang="en-GB" sz="2400" dirty="0"/>
              <a:t>Search for the opposite of the worst attribute</a:t>
            </a:r>
          </a:p>
          <a:p>
            <a:r>
              <a:rPr lang="en-GB" sz="2400" dirty="0"/>
              <a:t>Mix and match various awful ideas to see what happens</a:t>
            </a:r>
          </a:p>
        </p:txBody>
      </p:sp>
    </p:spTree>
    <p:extLst>
      <p:ext uri="{BB962C8B-B14F-4D97-AF65-F5344CB8AC3E}">
        <p14:creationId xmlns:p14="http://schemas.microsoft.com/office/powerpoint/2010/main" val="42895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21ED5FCA-9564-42B4-9F52-2CCED8ED6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3D pattern of ring shapes connected by lines">
            <a:extLst>
              <a:ext uri="{FF2B5EF4-FFF2-40B4-BE49-F238E27FC236}">
                <a16:creationId xmlns:a16="http://schemas.microsoft.com/office/drawing/2014/main" id="{432E9F3B-1AF3-B52D-7A99-A3B3F0B25325}"/>
              </a:ext>
            </a:extLst>
          </p:cNvPr>
          <p:cNvPicPr>
            <a:picLocks noChangeAspect="1"/>
          </p:cNvPicPr>
          <p:nvPr/>
        </p:nvPicPr>
        <p:blipFill rotWithShape="1">
          <a:blip r:embed="rId2">
            <a:alphaModFix amt="55000"/>
          </a:blip>
          <a:srcRect/>
          <a:stretch/>
        </p:blipFill>
        <p:spPr>
          <a:xfrm>
            <a:off x="20" y="-9107"/>
            <a:ext cx="12191980" cy="6858000"/>
          </a:xfrm>
          <a:prstGeom prst="rect">
            <a:avLst/>
          </a:prstGeom>
        </p:spPr>
      </p:pic>
      <p:sp>
        <p:nvSpPr>
          <p:cNvPr id="2" name="Title 1">
            <a:extLst>
              <a:ext uri="{FF2B5EF4-FFF2-40B4-BE49-F238E27FC236}">
                <a16:creationId xmlns:a16="http://schemas.microsoft.com/office/drawing/2014/main" id="{769BDA41-C2BA-E4FD-A7DE-D5DD9774E706}"/>
              </a:ext>
            </a:extLst>
          </p:cNvPr>
          <p:cNvSpPr>
            <a:spLocks noGrp="1"/>
          </p:cNvSpPr>
          <p:nvPr>
            <p:ph type="title"/>
          </p:nvPr>
        </p:nvSpPr>
        <p:spPr>
          <a:xfrm>
            <a:off x="838200" y="365125"/>
            <a:ext cx="10515600" cy="1325563"/>
          </a:xfrm>
        </p:spPr>
        <p:txBody>
          <a:bodyPr>
            <a:normAutofit/>
          </a:bodyPr>
          <a:lstStyle/>
          <a:p>
            <a:r>
              <a:rPr lang="en-US">
                <a:solidFill>
                  <a:srgbClr val="FFFFFF"/>
                </a:solidFill>
              </a:rPr>
              <a:t>How do you know it will work?</a:t>
            </a:r>
            <a:endParaRPr lang="en-GB">
              <a:solidFill>
                <a:srgbClr val="FFFFFF"/>
              </a:solidFill>
            </a:endParaRPr>
          </a:p>
        </p:txBody>
      </p:sp>
      <p:sp>
        <p:nvSpPr>
          <p:cNvPr id="11" name="Arc 1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5D095FA-E318-62C7-36EC-36D67014D6F2}"/>
              </a:ext>
            </a:extLst>
          </p:cNvPr>
          <p:cNvSpPr>
            <a:spLocks noGrp="1"/>
          </p:cNvSpPr>
          <p:nvPr>
            <p:ph idx="1"/>
          </p:nvPr>
        </p:nvSpPr>
        <p:spPr>
          <a:xfrm>
            <a:off x="838200" y="1825625"/>
            <a:ext cx="10515600" cy="4351338"/>
          </a:xfrm>
        </p:spPr>
        <p:txBody>
          <a:bodyPr>
            <a:normAutofit/>
          </a:bodyPr>
          <a:lstStyle/>
          <a:p>
            <a:r>
              <a:rPr lang="en-GB" sz="2600" dirty="0">
                <a:solidFill>
                  <a:srgbClr val="FFFFFF"/>
                </a:solidFill>
              </a:rPr>
              <a:t>Is your proposed solution feasible, both from a market perspective and a technology perspective?</a:t>
            </a:r>
          </a:p>
          <a:p>
            <a:r>
              <a:rPr lang="en-GB" sz="2600" dirty="0">
                <a:solidFill>
                  <a:srgbClr val="FFFFFF"/>
                </a:solidFill>
              </a:rPr>
              <a:t>Would your users pay?</a:t>
            </a:r>
          </a:p>
          <a:p>
            <a:r>
              <a:rPr lang="en-GB" sz="2600" dirty="0">
                <a:solidFill>
                  <a:srgbClr val="FFFFFF"/>
                </a:solidFill>
              </a:rPr>
              <a:t>Can you compete? </a:t>
            </a:r>
          </a:p>
          <a:p>
            <a:r>
              <a:rPr lang="en-GB" sz="2600" dirty="0">
                <a:solidFill>
                  <a:srgbClr val="FFFFFF"/>
                </a:solidFill>
              </a:rPr>
              <a:t>Is there sustainable competitive advantage?</a:t>
            </a:r>
          </a:p>
          <a:p>
            <a:r>
              <a:rPr lang="en-GB" sz="2600" dirty="0">
                <a:solidFill>
                  <a:srgbClr val="FFFFFF"/>
                </a:solidFill>
              </a:rPr>
              <a:t>Do we have a team that can effectively capitalize of this opportunity?</a:t>
            </a:r>
          </a:p>
          <a:p>
            <a:r>
              <a:rPr lang="en-GB" sz="2600" dirty="0">
                <a:solidFill>
                  <a:srgbClr val="FFFFFF"/>
                </a:solidFill>
              </a:rPr>
              <a:t>What is the risk / reward profile of this opportunity?</a:t>
            </a:r>
          </a:p>
          <a:p>
            <a:r>
              <a:rPr lang="en-GB" sz="2600" dirty="0">
                <a:solidFill>
                  <a:srgbClr val="FFFFFF"/>
                </a:solidFill>
              </a:rPr>
              <a:t>Does it justify the investment of time and money?</a:t>
            </a:r>
          </a:p>
          <a:p>
            <a:r>
              <a:rPr lang="en-GB" sz="2600" dirty="0">
                <a:solidFill>
                  <a:srgbClr val="FFFFFF"/>
                </a:solidFill>
              </a:rPr>
              <a:t>Is there a sufficiently attractive market opportunity?</a:t>
            </a:r>
          </a:p>
          <a:p>
            <a:endParaRPr lang="en-GB" sz="2600" dirty="0">
              <a:solidFill>
                <a:srgbClr val="FFFFFF"/>
              </a:solidFill>
            </a:endParaRPr>
          </a:p>
        </p:txBody>
      </p:sp>
    </p:spTree>
    <p:extLst>
      <p:ext uri="{BB962C8B-B14F-4D97-AF65-F5344CB8AC3E}">
        <p14:creationId xmlns:p14="http://schemas.microsoft.com/office/powerpoint/2010/main" val="170453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0C012BE-C974-6313-3C73-BE705DCCA4BE}"/>
              </a:ext>
            </a:extLst>
          </p:cNvPr>
          <p:cNvPicPr>
            <a:picLocks noChangeAspect="1"/>
          </p:cNvPicPr>
          <p:nvPr/>
        </p:nvPicPr>
        <p:blipFill rotWithShape="1">
          <a:blip r:embed="rId2"/>
          <a:srcRect b="24872"/>
          <a:stretch/>
        </p:blipFill>
        <p:spPr>
          <a:xfrm>
            <a:off x="20" y="-11728"/>
            <a:ext cx="12191980" cy="6869728"/>
          </a:xfrm>
          <a:prstGeom prst="rect">
            <a:avLst/>
          </a:prstGeom>
        </p:spPr>
      </p:pic>
      <p:sp>
        <p:nvSpPr>
          <p:cNvPr id="11" name="Rectangle 10">
            <a:extLst>
              <a:ext uri="{FF2B5EF4-FFF2-40B4-BE49-F238E27FC236}">
                <a16:creationId xmlns:a16="http://schemas.microsoft.com/office/drawing/2014/main" id="{53306540-870A-7346-8CFF-A1B08DE50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51563" y="-1474817"/>
            <a:ext cx="4488873" cy="12192000"/>
          </a:xfrm>
          <a:prstGeom prst="rect">
            <a:avLst/>
          </a:prstGeom>
          <a:gradFill>
            <a:gsLst>
              <a:gs pos="0">
                <a:srgbClr val="000000">
                  <a:alpha val="0"/>
                </a:srgbClr>
              </a:gs>
              <a:gs pos="98739">
                <a:srgbClr val="000000">
                  <a:alpha val="61000"/>
                </a:srgbClr>
              </a:gs>
              <a:gs pos="72000">
                <a:srgbClr val="000000">
                  <a:alpha val="43000"/>
                </a:srgb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21641DE-77B6-C7B1-FC1D-7A6F39F764C5}"/>
              </a:ext>
            </a:extLst>
          </p:cNvPr>
          <p:cNvSpPr>
            <a:spLocks noGrp="1"/>
          </p:cNvSpPr>
          <p:nvPr>
            <p:ph type="title"/>
          </p:nvPr>
        </p:nvSpPr>
        <p:spPr>
          <a:xfrm>
            <a:off x="896111" y="3735248"/>
            <a:ext cx="8708241" cy="1914043"/>
          </a:xfrm>
        </p:spPr>
        <p:txBody>
          <a:bodyPr vert="horz" lIns="91440" tIns="45720" rIns="91440" bIns="45720" rtlCol="0" anchor="b">
            <a:normAutofit/>
          </a:bodyPr>
          <a:lstStyle/>
          <a:p>
            <a:r>
              <a:rPr lang="en-US" sz="3600">
                <a:solidFill>
                  <a:srgbClr val="FFFFFF"/>
                </a:solidFill>
              </a:rPr>
              <a:t>Week 3: Ideation </a:t>
            </a:r>
          </a:p>
        </p:txBody>
      </p:sp>
      <p:sp>
        <p:nvSpPr>
          <p:cNvPr id="5" name="Text Placeholder 4">
            <a:extLst>
              <a:ext uri="{FF2B5EF4-FFF2-40B4-BE49-F238E27FC236}">
                <a16:creationId xmlns:a16="http://schemas.microsoft.com/office/drawing/2014/main" id="{E6C7F173-9190-97B0-A996-4FF5035520BF}"/>
              </a:ext>
            </a:extLst>
          </p:cNvPr>
          <p:cNvSpPr>
            <a:spLocks noGrp="1"/>
          </p:cNvSpPr>
          <p:nvPr>
            <p:ph type="body" idx="1"/>
          </p:nvPr>
        </p:nvSpPr>
        <p:spPr>
          <a:xfrm>
            <a:off x="896111" y="5656912"/>
            <a:ext cx="8708241" cy="775635"/>
          </a:xfrm>
        </p:spPr>
        <p:txBody>
          <a:bodyPr vert="horz" lIns="91440" tIns="45720" rIns="91440" bIns="45720" rtlCol="0">
            <a:normAutofit/>
          </a:bodyPr>
          <a:lstStyle/>
          <a:p>
            <a:r>
              <a:rPr lang="en-US" sz="1400">
                <a:solidFill>
                  <a:srgbClr val="FFFFFF"/>
                </a:solidFill>
              </a:rPr>
              <a:t>Creating and Validating Your Idea </a:t>
            </a:r>
          </a:p>
        </p:txBody>
      </p:sp>
    </p:spTree>
    <p:extLst>
      <p:ext uri="{BB962C8B-B14F-4D97-AF65-F5344CB8AC3E}">
        <p14:creationId xmlns:p14="http://schemas.microsoft.com/office/powerpoint/2010/main" val="58629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39FB9B6-3DD7-7A38-DB0B-C2D626487C32}"/>
              </a:ext>
            </a:extLst>
          </p:cNvPr>
          <p:cNvPicPr>
            <a:picLocks noChangeAspect="1"/>
          </p:cNvPicPr>
          <p:nvPr/>
        </p:nvPicPr>
        <p:blipFill rotWithShape="1">
          <a:blip r:embed="rId2">
            <a:alphaModFix amt="50000"/>
          </a:blip>
          <a:srcRect t="6929" b="1234"/>
          <a:stretch/>
        </p:blipFill>
        <p:spPr>
          <a:xfrm>
            <a:off x="20" y="1"/>
            <a:ext cx="12191980" cy="6857999"/>
          </a:xfrm>
          <a:prstGeom prst="rect">
            <a:avLst/>
          </a:prstGeom>
        </p:spPr>
      </p:pic>
      <p:sp>
        <p:nvSpPr>
          <p:cNvPr id="2" name="Title 1">
            <a:extLst>
              <a:ext uri="{FF2B5EF4-FFF2-40B4-BE49-F238E27FC236}">
                <a16:creationId xmlns:a16="http://schemas.microsoft.com/office/drawing/2014/main" id="{CF0D84F5-4389-9393-CAB7-57B4F74786BC}"/>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Your Business Ideas </a:t>
            </a:r>
          </a:p>
        </p:txBody>
      </p:sp>
      <p:sp>
        <p:nvSpPr>
          <p:cNvPr id="5" name="Text Placeholder 4">
            <a:extLst>
              <a:ext uri="{FF2B5EF4-FFF2-40B4-BE49-F238E27FC236}">
                <a16:creationId xmlns:a16="http://schemas.microsoft.com/office/drawing/2014/main" id="{38122058-E4C5-3F72-664E-607EB43DE87B}"/>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r>
              <a:rPr lang="en-US">
                <a:solidFill>
                  <a:srgbClr val="FFFFFF"/>
                </a:solidFill>
              </a:rPr>
              <a:t>Do three stages justify it now?</a:t>
            </a:r>
          </a:p>
        </p:txBody>
      </p:sp>
    </p:spTree>
    <p:extLst>
      <p:ext uri="{BB962C8B-B14F-4D97-AF65-F5344CB8AC3E}">
        <p14:creationId xmlns:p14="http://schemas.microsoft.com/office/powerpoint/2010/main" val="3870968556"/>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lastic containers in bright colours">
            <a:extLst>
              <a:ext uri="{FF2B5EF4-FFF2-40B4-BE49-F238E27FC236}">
                <a16:creationId xmlns:a16="http://schemas.microsoft.com/office/drawing/2014/main" id="{E76A18AF-5E7A-B4BD-2F39-7B9CC76D83B6}"/>
              </a:ext>
            </a:extLst>
          </p:cNvPr>
          <p:cNvPicPr>
            <a:picLocks noChangeAspect="1"/>
          </p:cNvPicPr>
          <p:nvPr/>
        </p:nvPicPr>
        <p:blipFill rotWithShape="1">
          <a:blip r:embed="rId3">
            <a:alphaModFix amt="35000"/>
          </a:blip>
          <a:srcRect t="8769" b="6961"/>
          <a:stretch/>
        </p:blipFill>
        <p:spPr>
          <a:xfrm>
            <a:off x="20" y="10"/>
            <a:ext cx="12191980" cy="6857990"/>
          </a:xfrm>
          <a:prstGeom prst="rect">
            <a:avLst/>
          </a:prstGeom>
        </p:spPr>
      </p:pic>
      <p:sp>
        <p:nvSpPr>
          <p:cNvPr id="2" name="Title 1">
            <a:extLst>
              <a:ext uri="{FF2B5EF4-FFF2-40B4-BE49-F238E27FC236}">
                <a16:creationId xmlns:a16="http://schemas.microsoft.com/office/drawing/2014/main" id="{EE17CB53-CDD1-1CD5-EBBE-4495A69682C9}"/>
              </a:ext>
            </a:extLst>
          </p:cNvPr>
          <p:cNvSpPr>
            <a:spLocks noGrp="1"/>
          </p:cNvSpPr>
          <p:nvPr>
            <p:ph type="title"/>
          </p:nvPr>
        </p:nvSpPr>
        <p:spPr>
          <a:xfrm>
            <a:off x="838200" y="365125"/>
            <a:ext cx="10515600" cy="1325563"/>
          </a:xfrm>
        </p:spPr>
        <p:txBody>
          <a:bodyPr>
            <a:normAutofit/>
          </a:bodyPr>
          <a:lstStyle/>
          <a:p>
            <a:r>
              <a:rPr lang="en-US">
                <a:solidFill>
                  <a:srgbClr val="FFFFFF"/>
                </a:solidFill>
              </a:rPr>
              <a:t>Final Project </a:t>
            </a:r>
            <a:endParaRPr lang="en-GB">
              <a:solidFill>
                <a:srgbClr val="FFFFFF"/>
              </a:solidFill>
            </a:endParaRPr>
          </a:p>
        </p:txBody>
      </p:sp>
      <p:sp>
        <p:nvSpPr>
          <p:cNvPr id="3" name="Content Placeholder 2">
            <a:extLst>
              <a:ext uri="{FF2B5EF4-FFF2-40B4-BE49-F238E27FC236}">
                <a16:creationId xmlns:a16="http://schemas.microsoft.com/office/drawing/2014/main" id="{751FC73A-B6D6-4E07-B8A7-122824C1B8C3}"/>
              </a:ext>
            </a:extLst>
          </p:cNvPr>
          <p:cNvSpPr>
            <a:spLocks noGrp="1"/>
          </p:cNvSpPr>
          <p:nvPr>
            <p:ph idx="1"/>
          </p:nvPr>
        </p:nvSpPr>
        <p:spPr>
          <a:xfrm>
            <a:off x="838200" y="1825624"/>
            <a:ext cx="10515600" cy="4821755"/>
          </a:xfrm>
        </p:spPr>
        <p:txBody>
          <a:bodyPr>
            <a:normAutofit/>
          </a:bodyPr>
          <a:lstStyle/>
          <a:p>
            <a:r>
              <a:rPr lang="en-GB" dirty="0">
                <a:solidFill>
                  <a:srgbClr val="FFFFFF"/>
                </a:solidFill>
              </a:rPr>
              <a:t>Launching your own product or service in Pakistan.</a:t>
            </a:r>
          </a:p>
          <a:p>
            <a:r>
              <a:rPr lang="en-GB" dirty="0">
                <a:solidFill>
                  <a:srgbClr val="FFFFFF"/>
                </a:solidFill>
              </a:rPr>
              <a:t>Come back with your 3 Ideas. </a:t>
            </a:r>
          </a:p>
          <a:p>
            <a:r>
              <a:rPr lang="en-GB" dirty="0">
                <a:solidFill>
                  <a:srgbClr val="FFFFFF"/>
                </a:solidFill>
              </a:rPr>
              <a:t>You will present these ideas in class.</a:t>
            </a:r>
          </a:p>
          <a:p>
            <a:pPr lvl="1"/>
            <a:r>
              <a:rPr lang="en-GB" sz="2800" dirty="0">
                <a:solidFill>
                  <a:srgbClr val="FFFFFF"/>
                </a:solidFill>
              </a:rPr>
              <a:t>Problem Statement </a:t>
            </a:r>
          </a:p>
          <a:p>
            <a:pPr lvl="1"/>
            <a:r>
              <a:rPr lang="en-GB" sz="2800" dirty="0">
                <a:solidFill>
                  <a:srgbClr val="FFFFFF"/>
                </a:solidFill>
              </a:rPr>
              <a:t>Your Idea  </a:t>
            </a:r>
          </a:p>
          <a:p>
            <a:r>
              <a:rPr lang="en-GB" dirty="0">
                <a:solidFill>
                  <a:srgbClr val="FFFFFF"/>
                </a:solidFill>
              </a:rPr>
              <a:t>We will do the three stages in next two weeks and shortlist ideas. </a:t>
            </a:r>
          </a:p>
          <a:p>
            <a:r>
              <a:rPr lang="en-GB" dirty="0">
                <a:solidFill>
                  <a:srgbClr val="FFFFFF"/>
                </a:solidFill>
              </a:rPr>
              <a:t>The grade of the FP will be divided into </a:t>
            </a:r>
          </a:p>
          <a:p>
            <a:pPr lvl="1"/>
            <a:r>
              <a:rPr lang="en-GB" sz="2800" dirty="0">
                <a:solidFill>
                  <a:srgbClr val="FFFFFF"/>
                </a:solidFill>
              </a:rPr>
              <a:t>Preliminary Pitches (post midterm)</a:t>
            </a:r>
          </a:p>
          <a:p>
            <a:pPr lvl="1"/>
            <a:r>
              <a:rPr lang="en-GB" sz="2800" dirty="0">
                <a:solidFill>
                  <a:srgbClr val="FFFFFF"/>
                </a:solidFill>
              </a:rPr>
              <a:t>Final Pitch </a:t>
            </a:r>
          </a:p>
          <a:p>
            <a:pPr lvl="1"/>
            <a:r>
              <a:rPr lang="en-GB" sz="2800" dirty="0">
                <a:solidFill>
                  <a:srgbClr val="FFFFFF"/>
                </a:solidFill>
              </a:rPr>
              <a:t>Written Submission</a:t>
            </a:r>
          </a:p>
        </p:txBody>
      </p:sp>
    </p:spTree>
    <p:extLst>
      <p:ext uri="{BB962C8B-B14F-4D97-AF65-F5344CB8AC3E}">
        <p14:creationId xmlns:p14="http://schemas.microsoft.com/office/powerpoint/2010/main" val="383014617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F3CCCC-3683-AFD1-B5DE-8E52432B3282}"/>
              </a:ext>
            </a:extLst>
          </p:cNvPr>
          <p:cNvSpPr>
            <a:spLocks noGrp="1"/>
          </p:cNvSpPr>
          <p:nvPr>
            <p:ph type="title"/>
          </p:nvPr>
        </p:nvSpPr>
        <p:spPr>
          <a:xfrm>
            <a:off x="5868557" y="1138036"/>
            <a:ext cx="5444382" cy="1402470"/>
          </a:xfrm>
        </p:spPr>
        <p:txBody>
          <a:bodyPr anchor="t">
            <a:normAutofit/>
          </a:bodyPr>
          <a:lstStyle/>
          <a:p>
            <a:r>
              <a:rPr lang="en-US" sz="3200"/>
              <a:t>Watch!</a:t>
            </a:r>
            <a:endParaRPr lang="en-GB" sz="3200"/>
          </a:p>
        </p:txBody>
      </p:sp>
      <p:pic>
        <p:nvPicPr>
          <p:cNvPr id="7" name="Picture 6" descr="Camera lens">
            <a:extLst>
              <a:ext uri="{FF2B5EF4-FFF2-40B4-BE49-F238E27FC236}">
                <a16:creationId xmlns:a16="http://schemas.microsoft.com/office/drawing/2014/main" id="{2340AFCE-42FD-A449-7E82-EB4348690220}"/>
              </a:ext>
            </a:extLst>
          </p:cNvPr>
          <p:cNvPicPr>
            <a:picLocks noChangeAspect="1"/>
          </p:cNvPicPr>
          <p:nvPr/>
        </p:nvPicPr>
        <p:blipFill rotWithShape="1">
          <a:blip r:embed="rId2"/>
          <a:srcRect l="12376" r="37486" b="-1"/>
          <a:stretch/>
        </p:blipFill>
        <p:spPr>
          <a:xfrm>
            <a:off x="-1" y="10"/>
            <a:ext cx="5151179" cy="6857990"/>
          </a:xfrm>
          <a:prstGeom prst="rect">
            <a:avLst/>
          </a:prstGeom>
        </p:spPr>
      </p:pic>
      <p:cxnSp>
        <p:nvCxnSpPr>
          <p:cNvPr id="11" name="Straight Connector 10">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C1657073-5EDB-02A4-39FC-A5B55ADA6421}"/>
              </a:ext>
            </a:extLst>
          </p:cNvPr>
          <p:cNvSpPr>
            <a:spLocks noGrp="1"/>
          </p:cNvSpPr>
          <p:nvPr>
            <p:ph idx="1"/>
          </p:nvPr>
        </p:nvSpPr>
        <p:spPr>
          <a:xfrm>
            <a:off x="5868557" y="2551176"/>
            <a:ext cx="5444382" cy="3591207"/>
          </a:xfrm>
        </p:spPr>
        <p:txBody>
          <a:bodyPr>
            <a:normAutofit/>
          </a:bodyPr>
          <a:lstStyle/>
          <a:p>
            <a:r>
              <a:rPr lang="en-US" sz="2000"/>
              <a:t>Dragon’s Den (Show) </a:t>
            </a:r>
          </a:p>
          <a:p>
            <a:r>
              <a:rPr lang="en-US" sz="2000"/>
              <a:t>Shark Tank (Show)</a:t>
            </a:r>
          </a:p>
          <a:p>
            <a:r>
              <a:rPr lang="en-US" sz="2000"/>
              <a:t>The Founder (McDonald)</a:t>
            </a:r>
          </a:p>
          <a:p>
            <a:r>
              <a:rPr lang="en-US" sz="2000"/>
              <a:t>Blackberry (Story of Blackberry) </a:t>
            </a:r>
          </a:p>
          <a:p>
            <a:r>
              <a:rPr lang="en-US" sz="2000"/>
              <a:t>The Silicon Valley (A Fictional Show) </a:t>
            </a:r>
          </a:p>
          <a:p>
            <a:r>
              <a:rPr lang="en-US" sz="2000"/>
              <a:t>The Social Network  (Facebook)</a:t>
            </a:r>
          </a:p>
          <a:p>
            <a:r>
              <a:rPr lang="en-US" sz="2000"/>
              <a:t>The Internship (Google) </a:t>
            </a:r>
          </a:p>
          <a:p>
            <a:r>
              <a:rPr lang="en-US" sz="2000"/>
              <a:t>The Intern (How start ups work)</a:t>
            </a:r>
          </a:p>
          <a:p>
            <a:endParaRPr lang="en-GB" sz="2000"/>
          </a:p>
        </p:txBody>
      </p:sp>
    </p:spTree>
    <p:extLst>
      <p:ext uri="{BB962C8B-B14F-4D97-AF65-F5344CB8AC3E}">
        <p14:creationId xmlns:p14="http://schemas.microsoft.com/office/powerpoint/2010/main" val="2391507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D5CBC-3379-09CE-733C-FE63EEA233FC}"/>
              </a:ext>
            </a:extLst>
          </p:cNvPr>
          <p:cNvSpPr>
            <a:spLocks noGrp="1"/>
          </p:cNvSpPr>
          <p:nvPr>
            <p:ph type="title"/>
          </p:nvPr>
        </p:nvSpPr>
        <p:spPr>
          <a:xfrm>
            <a:off x="762000" y="1138036"/>
            <a:ext cx="4085665" cy="1402470"/>
          </a:xfrm>
        </p:spPr>
        <p:txBody>
          <a:bodyPr anchor="t">
            <a:normAutofit/>
          </a:bodyPr>
          <a:lstStyle/>
          <a:p>
            <a:r>
              <a:rPr lang="en-US" sz="3200"/>
              <a:t>The Idea!</a:t>
            </a:r>
            <a:endParaRPr lang="en-GB" sz="3200"/>
          </a:p>
        </p:txBody>
      </p:sp>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8332CE0-693B-B6AD-4AB6-FDD142615972}"/>
              </a:ext>
            </a:extLst>
          </p:cNvPr>
          <p:cNvSpPr>
            <a:spLocks noGrp="1"/>
          </p:cNvSpPr>
          <p:nvPr>
            <p:ph idx="1"/>
          </p:nvPr>
        </p:nvSpPr>
        <p:spPr>
          <a:xfrm>
            <a:off x="762000" y="2551176"/>
            <a:ext cx="4085665" cy="3591207"/>
          </a:xfrm>
        </p:spPr>
        <p:txBody>
          <a:bodyPr>
            <a:normAutofit/>
          </a:bodyPr>
          <a:lstStyle/>
          <a:p>
            <a:r>
              <a:rPr lang="en-GB" dirty="0"/>
              <a:t>Most people are great at coming up with ideas</a:t>
            </a:r>
          </a:p>
          <a:p>
            <a:r>
              <a:rPr lang="en-GB" dirty="0"/>
              <a:t>Using creativity and questions like “What if?” </a:t>
            </a:r>
          </a:p>
          <a:p>
            <a:r>
              <a:rPr lang="en-GB" dirty="0"/>
              <a:t>Imagine ways something can be done differently</a:t>
            </a:r>
          </a:p>
          <a:p>
            <a:r>
              <a:rPr lang="en-GB" dirty="0"/>
              <a:t>Seeing problems and opportunities</a:t>
            </a:r>
          </a:p>
        </p:txBody>
      </p:sp>
      <p:pic>
        <p:nvPicPr>
          <p:cNvPr id="5" name="Picture 4" descr="Lightbulb idea concept">
            <a:extLst>
              <a:ext uri="{FF2B5EF4-FFF2-40B4-BE49-F238E27FC236}">
                <a16:creationId xmlns:a16="http://schemas.microsoft.com/office/drawing/2014/main" id="{8557A498-E732-B3EC-548A-60B724DC1B07}"/>
              </a:ext>
            </a:extLst>
          </p:cNvPr>
          <p:cNvPicPr>
            <a:picLocks noChangeAspect="1"/>
          </p:cNvPicPr>
          <p:nvPr/>
        </p:nvPicPr>
        <p:blipFill rotWithShape="1">
          <a:blip r:embed="rId2"/>
          <a:srcRect r="36334" b="-1"/>
          <a:stretch/>
        </p:blipFill>
        <p:spPr>
          <a:xfrm>
            <a:off x="5650992" y="10"/>
            <a:ext cx="6541008" cy="6857990"/>
          </a:xfrm>
          <a:prstGeom prst="rect">
            <a:avLst/>
          </a:prstGeom>
        </p:spPr>
      </p:pic>
    </p:spTree>
    <p:extLst>
      <p:ext uri="{BB962C8B-B14F-4D97-AF65-F5344CB8AC3E}">
        <p14:creationId xmlns:p14="http://schemas.microsoft.com/office/powerpoint/2010/main" val="212126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8AC7820-53E0-3F7B-0ED2-BDEA210CFCEF}"/>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Stanford School of Design Thinking Process</a:t>
            </a:r>
          </a:p>
        </p:txBody>
      </p:sp>
      <p:pic>
        <p:nvPicPr>
          <p:cNvPr id="1026" name="Picture 2" descr="Represents six areas of design as defined by the Stanford School of Design Thinking Process. These include empathizing, defining, ideating, prototyping, testing, and sharing. This graphic is of six circles, from left to right, containing the words: Empathizing, Defining, Ideating, Prototyping, Testing, Sharing.">
            <a:extLst>
              <a:ext uri="{FF2B5EF4-FFF2-40B4-BE49-F238E27FC236}">
                <a16:creationId xmlns:a16="http://schemas.microsoft.com/office/drawing/2014/main" id="{40DA5FF3-459D-E079-F39A-223A47AC35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2225" y="2224211"/>
            <a:ext cx="11327549" cy="393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576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6C3455-380B-C2A0-28ED-5193C48A2B12}"/>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a:solidFill>
                  <a:schemeClr val="tx1"/>
                </a:solidFill>
                <a:latin typeface="+mj-lt"/>
                <a:ea typeface="+mj-ea"/>
                <a:cs typeface="+mj-cs"/>
              </a:rPr>
              <a:t>1. Empathizing </a:t>
            </a:r>
          </a:p>
        </p:txBody>
      </p:sp>
      <p:pic>
        <p:nvPicPr>
          <p:cNvPr id="1026" name="Picture 2" descr="Sushi">
            <a:extLst>
              <a:ext uri="{FF2B5EF4-FFF2-40B4-BE49-F238E27FC236}">
                <a16:creationId xmlns:a16="http://schemas.microsoft.com/office/drawing/2014/main" id="{695BC53E-3C95-5553-10FE-6D0980C31F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98" b="-3"/>
          <a:stretch/>
        </p:blipFill>
        <p:spPr bwMode="auto">
          <a:xfrm>
            <a:off x="198741" y="2410448"/>
            <a:ext cx="5803323" cy="3890357"/>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descr="Hearing Aids Are Now Available Over the Counter. Here's What You Need to  Know. - The New York Times">
            <a:extLst>
              <a:ext uri="{FF2B5EF4-FFF2-40B4-BE49-F238E27FC236}">
                <a16:creationId xmlns:a16="http://schemas.microsoft.com/office/drawing/2014/main" id="{395FF255-719F-0D03-9597-617FCC5DC4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496" r="-2" b="15465"/>
          <a:stretch/>
        </p:blipFill>
        <p:spPr bwMode="auto">
          <a:xfrm>
            <a:off x="6189934" y="2410448"/>
            <a:ext cx="5803323" cy="3890357"/>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49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6" name="Picture 8" descr="Coffee Planet Pakistan (@coffeeplanetpk) • Instagram photos and videos">
            <a:extLst>
              <a:ext uri="{FF2B5EF4-FFF2-40B4-BE49-F238E27FC236}">
                <a16:creationId xmlns:a16="http://schemas.microsoft.com/office/drawing/2014/main" id="{16AE0F3E-20F2-B878-FEDA-7DC5F49FD0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4632" y="2145767"/>
            <a:ext cx="2560320" cy="2560320"/>
          </a:xfrm>
          <a:prstGeom prst="rect">
            <a:avLst/>
          </a:prstGeom>
          <a:noFill/>
          <a:extLst>
            <a:ext uri="{909E8E84-426E-40DD-AFC4-6F175D3DCCD1}">
              <a14:hiddenFill xmlns:a14="http://schemas.microsoft.com/office/drawing/2010/main">
                <a:solidFill>
                  <a:srgbClr val="FFFFFF"/>
                </a:solidFill>
              </a14:hiddenFill>
            </a:ext>
          </a:extLst>
        </p:spPr>
      </p:pic>
      <p:cxnSp>
        <p:nvCxnSpPr>
          <p:cNvPr id="2066" name="Straight Connector 2065">
            <a:extLst>
              <a:ext uri="{FF2B5EF4-FFF2-40B4-BE49-F238E27FC236}">
                <a16:creationId xmlns:a16="http://schemas.microsoft.com/office/drawing/2014/main" id="{50DA1EB8-87CF-4588-A1FD-4756F9A28F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50" name="Picture 2" descr="New Coke Ad">
            <a:extLst>
              <a:ext uri="{FF2B5EF4-FFF2-40B4-BE49-F238E27FC236}">
                <a16:creationId xmlns:a16="http://schemas.microsoft.com/office/drawing/2014/main" id="{EBBF61AF-324E-2CDD-B440-EFF336B781C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54631" y="2465807"/>
            <a:ext cx="2560320" cy="1920240"/>
          </a:xfrm>
          <a:prstGeom prst="rect">
            <a:avLst/>
          </a:prstGeom>
          <a:noFill/>
          <a:extLst>
            <a:ext uri="{909E8E84-426E-40DD-AFC4-6F175D3DCCD1}">
              <a14:hiddenFill xmlns:a14="http://schemas.microsoft.com/office/drawing/2010/main">
                <a:solidFill>
                  <a:srgbClr val="FFFFFF"/>
                </a:solidFill>
              </a14:hiddenFill>
            </a:ext>
          </a:extLst>
        </p:spPr>
      </p:pic>
      <p:cxnSp>
        <p:nvCxnSpPr>
          <p:cNvPr id="2068" name="Straight Connector 2067">
            <a:extLst>
              <a:ext uri="{FF2B5EF4-FFF2-40B4-BE49-F238E27FC236}">
                <a16:creationId xmlns:a16="http://schemas.microsoft.com/office/drawing/2014/main" id="{D7A4E378-EA57-47B9-B1EB-58B998F6CF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52" name="Picture 4" descr="Apple Newton">
            <a:extLst>
              <a:ext uri="{FF2B5EF4-FFF2-40B4-BE49-F238E27FC236}">
                <a16:creationId xmlns:a16="http://schemas.microsoft.com/office/drawing/2014/main" id="{B4F9C175-E84C-CD20-7A9C-492DEDCC697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35726" y="2465807"/>
            <a:ext cx="2560320" cy="1920240"/>
          </a:xfrm>
          <a:prstGeom prst="rect">
            <a:avLst/>
          </a:prstGeom>
          <a:noFill/>
          <a:extLst>
            <a:ext uri="{909E8E84-426E-40DD-AFC4-6F175D3DCCD1}">
              <a14:hiddenFill xmlns:a14="http://schemas.microsoft.com/office/drawing/2010/main">
                <a:solidFill>
                  <a:srgbClr val="FFFFFF"/>
                </a:solidFill>
              </a14:hiddenFill>
            </a:ext>
          </a:extLst>
        </p:spPr>
      </p:pic>
      <p:cxnSp>
        <p:nvCxnSpPr>
          <p:cNvPr id="2070" name="Straight Connector 2069">
            <a:extLst>
              <a:ext uri="{FF2B5EF4-FFF2-40B4-BE49-F238E27FC236}">
                <a16:creationId xmlns:a16="http://schemas.microsoft.com/office/drawing/2014/main" id="{D2B31ED6-76F0-425A-9A41-C947AEF9C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54" name="Picture 6" descr="Facebook's Ray-Ban &quot;Stories&quot; smart glasses">
            <a:extLst>
              <a:ext uri="{FF2B5EF4-FFF2-40B4-BE49-F238E27FC236}">
                <a16:creationId xmlns:a16="http://schemas.microsoft.com/office/drawing/2014/main" id="{C27232E5-C3CB-DA59-3A80-FDC4A0098CC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120662" y="2465807"/>
            <a:ext cx="2560320" cy="192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51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and question mark">
            <a:extLst>
              <a:ext uri="{FF2B5EF4-FFF2-40B4-BE49-F238E27FC236}">
                <a16:creationId xmlns:a16="http://schemas.microsoft.com/office/drawing/2014/main" id="{B540709E-A004-8D88-1226-BBB7DDA9C9EB}"/>
              </a:ext>
            </a:extLst>
          </p:cNvPr>
          <p:cNvPicPr>
            <a:picLocks noChangeAspect="1"/>
          </p:cNvPicPr>
          <p:nvPr/>
        </p:nvPicPr>
        <p:blipFill rotWithShape="1">
          <a:blip r:embed="rId2"/>
          <a:srcRect l="26853" r="23205"/>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F86D9B-8742-D5F5-4501-7AFCAA2BF214}"/>
              </a:ext>
            </a:extLst>
          </p:cNvPr>
          <p:cNvSpPr>
            <a:spLocks noGrp="1"/>
          </p:cNvSpPr>
          <p:nvPr>
            <p:ph type="title"/>
          </p:nvPr>
        </p:nvSpPr>
        <p:spPr>
          <a:xfrm>
            <a:off x="761801" y="328512"/>
            <a:ext cx="4778387" cy="1628970"/>
          </a:xfrm>
        </p:spPr>
        <p:txBody>
          <a:bodyPr anchor="ctr">
            <a:normAutofit/>
          </a:bodyPr>
          <a:lstStyle/>
          <a:p>
            <a:r>
              <a:rPr lang="en-US" sz="4000"/>
              <a:t>1. Empathizing </a:t>
            </a:r>
            <a:endParaRPr lang="en-GB" sz="4000"/>
          </a:p>
        </p:txBody>
      </p:sp>
      <p:sp>
        <p:nvSpPr>
          <p:cNvPr id="3" name="Content Placeholder 2">
            <a:extLst>
              <a:ext uri="{FF2B5EF4-FFF2-40B4-BE49-F238E27FC236}">
                <a16:creationId xmlns:a16="http://schemas.microsoft.com/office/drawing/2014/main" id="{B24062E4-EC12-11BB-9A14-32999797F011}"/>
              </a:ext>
            </a:extLst>
          </p:cNvPr>
          <p:cNvSpPr>
            <a:spLocks noGrp="1"/>
          </p:cNvSpPr>
          <p:nvPr>
            <p:ph idx="1"/>
          </p:nvPr>
        </p:nvSpPr>
        <p:spPr>
          <a:xfrm>
            <a:off x="515221" y="2525333"/>
            <a:ext cx="5433515" cy="3374137"/>
          </a:xfrm>
        </p:spPr>
        <p:txBody>
          <a:bodyPr anchor="ctr">
            <a:noAutofit/>
          </a:bodyPr>
          <a:lstStyle/>
          <a:p>
            <a:r>
              <a:rPr lang="en-GB" sz="2000" b="1" dirty="0"/>
              <a:t>A problem, that is not your problem, is still a problem. </a:t>
            </a:r>
          </a:p>
          <a:p>
            <a:r>
              <a:rPr lang="en-GB" sz="2000" dirty="0"/>
              <a:t>Gain an empathic understanding of the problem you are trying to solve</a:t>
            </a:r>
          </a:p>
          <a:p>
            <a:r>
              <a:rPr lang="en-GB" sz="2000" dirty="0"/>
              <a:t>Find out more about the area of concern and conduct observations to engage and empathize with your users. Understand their experiences and motivations</a:t>
            </a:r>
          </a:p>
          <a:p>
            <a:r>
              <a:rPr lang="en-GB" sz="2000" b="1" dirty="0"/>
              <a:t>Empathy is all about setting aside your own assumptions about the world and gain real insight into users and their needs</a:t>
            </a:r>
          </a:p>
          <a:p>
            <a:r>
              <a:rPr lang="en-GB" sz="2000" b="1" dirty="0"/>
              <a:t>Develop the best possible understanding of your users, their needs and the problems that underlie the development of the product or service you want to create</a:t>
            </a:r>
          </a:p>
        </p:txBody>
      </p:sp>
    </p:spTree>
    <p:extLst>
      <p:ext uri="{BB962C8B-B14F-4D97-AF65-F5344CB8AC3E}">
        <p14:creationId xmlns:p14="http://schemas.microsoft.com/office/powerpoint/2010/main" val="251445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2E8230-7DB0-08A9-DDAC-82BE38B22CDD}"/>
              </a:ext>
            </a:extLst>
          </p:cNvPr>
          <p:cNvSpPr>
            <a:spLocks noGrp="1"/>
          </p:cNvSpPr>
          <p:nvPr>
            <p:ph type="title"/>
          </p:nvPr>
        </p:nvSpPr>
        <p:spPr>
          <a:xfrm>
            <a:off x="838201" y="365125"/>
            <a:ext cx="5251316" cy="1807305"/>
          </a:xfrm>
        </p:spPr>
        <p:txBody>
          <a:bodyPr>
            <a:normAutofit/>
          </a:bodyPr>
          <a:lstStyle/>
          <a:p>
            <a:r>
              <a:rPr lang="en-US"/>
              <a:t>How to Empathize? </a:t>
            </a:r>
            <a:endParaRPr lang="en-GB"/>
          </a:p>
        </p:txBody>
      </p:sp>
      <p:sp>
        <p:nvSpPr>
          <p:cNvPr id="3" name="Content Placeholder 2">
            <a:extLst>
              <a:ext uri="{FF2B5EF4-FFF2-40B4-BE49-F238E27FC236}">
                <a16:creationId xmlns:a16="http://schemas.microsoft.com/office/drawing/2014/main" id="{15081F59-2EAE-01BF-67A1-09896F425B75}"/>
              </a:ext>
            </a:extLst>
          </p:cNvPr>
          <p:cNvSpPr>
            <a:spLocks noGrp="1"/>
          </p:cNvSpPr>
          <p:nvPr>
            <p:ph idx="1"/>
          </p:nvPr>
        </p:nvSpPr>
        <p:spPr>
          <a:xfrm>
            <a:off x="416987" y="1777429"/>
            <a:ext cx="5809180" cy="5198723"/>
          </a:xfrm>
        </p:spPr>
        <p:txBody>
          <a:bodyPr>
            <a:noAutofit/>
          </a:bodyPr>
          <a:lstStyle/>
          <a:p>
            <a:r>
              <a:rPr lang="en-GB" sz="2400" b="1" dirty="0"/>
              <a:t>Observations</a:t>
            </a:r>
          </a:p>
          <a:p>
            <a:pPr lvl="1"/>
            <a:r>
              <a:rPr lang="en-GB" dirty="0"/>
              <a:t>You’ll go where your users go and see what they care about</a:t>
            </a:r>
          </a:p>
          <a:p>
            <a:r>
              <a:rPr lang="en-GB" sz="2400" b="1" dirty="0"/>
              <a:t>Qualitative Interviews </a:t>
            </a:r>
          </a:p>
          <a:p>
            <a:pPr lvl="1"/>
            <a:r>
              <a:rPr lang="en-GB" dirty="0"/>
              <a:t>You’ll hold one-on-one interviews with a handful of your users to understand their attitudes on the topic you are exploring. </a:t>
            </a:r>
          </a:p>
          <a:p>
            <a:pPr lvl="1"/>
            <a:r>
              <a:rPr lang="en-GB" dirty="0"/>
              <a:t>Asking someone to tell a story </a:t>
            </a:r>
          </a:p>
          <a:p>
            <a:pPr lvl="1"/>
            <a:endParaRPr lang="en-GB" dirty="0"/>
          </a:p>
          <a:p>
            <a:r>
              <a:rPr lang="en-GB" sz="2400" dirty="0">
                <a:hlinkClick r:id="rId2"/>
              </a:rPr>
              <a:t>https://www.youtube.com/watch?v=t1cYQFuU8Dw&amp;ab_channel=GIRLINPARADISE</a:t>
            </a:r>
            <a:r>
              <a:rPr lang="en-GB" sz="2400" dirty="0"/>
              <a:t> </a:t>
            </a:r>
          </a:p>
        </p:txBody>
      </p:sp>
      <p:pic>
        <p:nvPicPr>
          <p:cNvPr id="5" name="Picture 4" descr="Magnifying glass on clear background">
            <a:extLst>
              <a:ext uri="{FF2B5EF4-FFF2-40B4-BE49-F238E27FC236}">
                <a16:creationId xmlns:a16="http://schemas.microsoft.com/office/drawing/2014/main" id="{F3F51DF5-CA54-BC2C-9E2E-7D1031284CFA}"/>
              </a:ext>
            </a:extLst>
          </p:cNvPr>
          <p:cNvPicPr>
            <a:picLocks noChangeAspect="1"/>
          </p:cNvPicPr>
          <p:nvPr/>
        </p:nvPicPr>
        <p:blipFill rotWithShape="1">
          <a:blip r:embed="rId3"/>
          <a:srcRect l="33594" r="8368"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2039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1328</TotalTime>
  <Words>953</Words>
  <Application>Microsoft Office PowerPoint</Application>
  <PresentationFormat>Widescreen</PresentationFormat>
  <Paragraphs>106</Paragraphs>
  <Slides>21</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Introduction to Entrepreneurship </vt:lpstr>
      <vt:lpstr>Week 3: Ideation </vt:lpstr>
      <vt:lpstr>Watch!</vt:lpstr>
      <vt:lpstr>The Idea!</vt:lpstr>
      <vt:lpstr>Stanford School of Design Thinking Process</vt:lpstr>
      <vt:lpstr>1. Empathizing </vt:lpstr>
      <vt:lpstr>PowerPoint Presentation</vt:lpstr>
      <vt:lpstr>1. Empathizing </vt:lpstr>
      <vt:lpstr>How to Empathize? </vt:lpstr>
      <vt:lpstr>Empathy Maps </vt:lpstr>
      <vt:lpstr>Empathy Mapping </vt:lpstr>
      <vt:lpstr>PowerPoint Presentation</vt:lpstr>
      <vt:lpstr>2. Defining </vt:lpstr>
      <vt:lpstr>Defining </vt:lpstr>
      <vt:lpstr>Defining </vt:lpstr>
      <vt:lpstr>Problem Statements </vt:lpstr>
      <vt:lpstr>3. Ideation </vt:lpstr>
      <vt:lpstr>Worst Possible Ideas </vt:lpstr>
      <vt:lpstr>How do you know it will work?</vt:lpstr>
      <vt:lpstr>Your Business Ideas </vt:lpstr>
      <vt:lpstr>Final Project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Entrepreneurship </dc:title>
  <dc:creator>Dr. Zunaira Saqib</dc:creator>
  <cp:lastModifiedBy>Dr.  ZUNAIRA SAQIB</cp:lastModifiedBy>
  <cp:revision>50</cp:revision>
  <dcterms:created xsi:type="dcterms:W3CDTF">2023-09-21T14:26:14Z</dcterms:created>
  <dcterms:modified xsi:type="dcterms:W3CDTF">2024-02-29T08:53:41Z</dcterms:modified>
</cp:coreProperties>
</file>